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7"/>
  </p:notesMasterIdLst>
  <p:sldIdLst>
    <p:sldId id="256" r:id="rId3"/>
    <p:sldId id="257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548347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1622596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3069347"/>
          <a:ext cx="829887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5100" kern="1200"/>
        </a:p>
      </dsp:txBody>
      <dsp:txXfrm>
        <a:off x="0" y="3069347"/>
        <a:ext cx="8298873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18 </a:t>
            </a:r>
            <a:r>
              <a:rPr lang="en-US" b="1" smtClean="0"/>
              <a:t>– </a:t>
            </a:r>
            <a:r>
              <a:rPr lang="en-US" b="1" smtClean="0"/>
              <a:t>21.03.2018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71710413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pPr lvl="0"/>
            <a:r>
              <a:rPr lang="en-US" sz="4000" smtClean="0"/>
              <a:t>text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4648</TotalTime>
  <Words>14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18 – 21.03.2018</vt:lpstr>
      <vt:lpstr>PowerPoint Presentation</vt:lpstr>
      <vt:lpstr>Ponavljanje je majka znanja 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351</cp:revision>
  <dcterms:created xsi:type="dcterms:W3CDTF">2018-01-27T10:39:52Z</dcterms:created>
  <dcterms:modified xsi:type="dcterms:W3CDTF">2018-03-13T08:02:38Z</dcterms:modified>
</cp:coreProperties>
</file>