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19 </a:t>
            </a:r>
            <a:r>
              <a:rPr lang="en-US" b="1" smtClean="0"/>
              <a:t>– </a:t>
            </a:r>
            <a:r>
              <a:rPr lang="en-US" b="1" smtClean="0"/>
              <a:t>23.03.2018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19 – 23.03.2018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352</cp:revision>
  <dcterms:created xsi:type="dcterms:W3CDTF">2018-01-27T10:39:52Z</dcterms:created>
  <dcterms:modified xsi:type="dcterms:W3CDTF">2018-03-13T08:03:42Z</dcterms:modified>
</cp:coreProperties>
</file>