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6" r:id="rId2"/>
  </p:sldMasterIdLst>
  <p:notesMasterIdLst>
    <p:notesMasterId r:id="rId7"/>
  </p:notesMasterIdLst>
  <p:sldIdLst>
    <p:sldId id="256" r:id="rId3"/>
    <p:sldId id="257" r:id="rId4"/>
    <p:sldId id="258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527CD0-0492-492B-ACCE-AA2BE86C0411}">
          <p14:sldIdLst>
            <p14:sldId id="256"/>
            <p14:sldId id="257"/>
            <p14:sldId id="258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1351B-4B79-4D48-8F5E-455F7AD945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B205F-FC18-44EF-B4D7-07083A382D6D}">
      <dgm:prSet phldrT="[Text]"/>
      <dgm:spPr/>
      <dgm:t>
        <a:bodyPr/>
        <a:lstStyle/>
        <a:p>
          <a:r>
            <a:rPr lang="en-US" b="1" smtClean="0"/>
            <a:t>HTML</a:t>
          </a:r>
          <a:endParaRPr lang="en-US"/>
        </a:p>
      </dgm:t>
    </dgm:pt>
    <dgm:pt modelId="{D4C6F2B3-566C-488E-AC05-F7BDFB6B7331}" type="parTrans" cxnId="{554D4833-0D13-4D4C-92BF-76D83AECFDE6}">
      <dgm:prSet/>
      <dgm:spPr/>
      <dgm:t>
        <a:bodyPr/>
        <a:lstStyle/>
        <a:p>
          <a:endParaRPr lang="en-US"/>
        </a:p>
      </dgm:t>
    </dgm:pt>
    <dgm:pt modelId="{2BF717F9-FCD3-4CE3-A0A5-83D104AFB328}" type="sibTrans" cxnId="{554D4833-0D13-4D4C-92BF-76D83AECFDE6}">
      <dgm:prSet/>
      <dgm:spPr/>
      <dgm:t>
        <a:bodyPr/>
        <a:lstStyle/>
        <a:p>
          <a:endParaRPr lang="en-US"/>
        </a:p>
      </dgm:t>
    </dgm:pt>
    <dgm:pt modelId="{7BA3726F-3900-4FC3-8B1E-5B513F942281}">
      <dgm:prSet phldrT="[Text]"/>
      <dgm:spPr/>
      <dgm:t>
        <a:bodyPr/>
        <a:lstStyle/>
        <a:p>
          <a:endParaRPr lang="en-US"/>
        </a:p>
      </dgm:t>
    </dgm:pt>
    <dgm:pt modelId="{F89418B0-7D47-48D3-A0DD-7DC00E292A1E}" type="parTrans" cxnId="{C78D7D1E-4353-489A-8F01-856C716DDAA5}">
      <dgm:prSet/>
      <dgm:spPr/>
    </dgm:pt>
    <dgm:pt modelId="{B8A6BCFB-F597-4971-BF20-6B7B52347AE9}" type="sibTrans" cxnId="{C78D7D1E-4353-489A-8F01-856C716DDAA5}">
      <dgm:prSet/>
      <dgm:spPr/>
    </dgm:pt>
    <dgm:pt modelId="{AEABCDDF-3180-4C76-A7CB-FC0B6AF0719A}" type="pres">
      <dgm:prSet presAssocID="{4EE1351B-4B79-4D48-8F5E-455F7AD945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D94EE2-DE87-41D3-8995-9FDA4ED2D4BE}" type="pres">
      <dgm:prSet presAssocID="{01EB205F-FC18-44EF-B4D7-07083A382D6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BD8E6-695F-4FE3-9A02-D807BC812A7C}" type="pres">
      <dgm:prSet presAssocID="{01EB205F-FC18-44EF-B4D7-07083A382D6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A8E9B4-A897-4242-BCB6-414B02FAC18D}" type="presOf" srcId="{7BA3726F-3900-4FC3-8B1E-5B513F942281}" destId="{AADBD8E6-695F-4FE3-9A02-D807BC812A7C}" srcOrd="0" destOrd="0" presId="urn:microsoft.com/office/officeart/2005/8/layout/vList2"/>
    <dgm:cxn modelId="{FB3F133B-D980-4586-8A93-14087C2AFDB7}" type="presOf" srcId="{01EB205F-FC18-44EF-B4D7-07083A382D6D}" destId="{F4D94EE2-DE87-41D3-8995-9FDA4ED2D4BE}" srcOrd="0" destOrd="0" presId="urn:microsoft.com/office/officeart/2005/8/layout/vList2"/>
    <dgm:cxn modelId="{C78D7D1E-4353-489A-8F01-856C716DDAA5}" srcId="{01EB205F-FC18-44EF-B4D7-07083A382D6D}" destId="{7BA3726F-3900-4FC3-8B1E-5B513F942281}" srcOrd="0" destOrd="0" parTransId="{F89418B0-7D47-48D3-A0DD-7DC00E292A1E}" sibTransId="{B8A6BCFB-F597-4971-BF20-6B7B52347AE9}"/>
    <dgm:cxn modelId="{554D4833-0D13-4D4C-92BF-76D83AECFDE6}" srcId="{4EE1351B-4B79-4D48-8F5E-455F7AD945A8}" destId="{01EB205F-FC18-44EF-B4D7-07083A382D6D}" srcOrd="0" destOrd="0" parTransId="{D4C6F2B3-566C-488E-AC05-F7BDFB6B7331}" sibTransId="{2BF717F9-FCD3-4CE3-A0A5-83D104AFB328}"/>
    <dgm:cxn modelId="{9ADF0326-01FB-4790-B759-ACDFB0217796}" type="presOf" srcId="{4EE1351B-4B79-4D48-8F5E-455F7AD945A8}" destId="{AEABCDDF-3180-4C76-A7CB-FC0B6AF0719A}" srcOrd="0" destOrd="0" presId="urn:microsoft.com/office/officeart/2005/8/layout/vList2"/>
    <dgm:cxn modelId="{541BD5B9-51DA-497F-838D-CDA31366E980}" type="presParOf" srcId="{AEABCDDF-3180-4C76-A7CB-FC0B6AF0719A}" destId="{F4D94EE2-DE87-41D3-8995-9FDA4ED2D4BE}" srcOrd="0" destOrd="0" presId="urn:microsoft.com/office/officeart/2005/8/layout/vList2"/>
    <dgm:cxn modelId="{C7801D2E-7067-4E56-86BD-8C707C34363A}" type="presParOf" srcId="{AEABCDDF-3180-4C76-A7CB-FC0B6AF0719A}" destId="{AADBD8E6-695F-4FE3-9A02-D807BC812A7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4EE2-DE87-41D3-8995-9FDA4ED2D4BE}">
      <dsp:nvSpPr>
        <dsp:cNvPr id="0" name=""/>
        <dsp:cNvSpPr/>
      </dsp:nvSpPr>
      <dsp:spPr>
        <a:xfrm>
          <a:off x="0" y="1548347"/>
          <a:ext cx="8298873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smtClean="0"/>
            <a:t>HTML</a:t>
          </a:r>
          <a:endParaRPr lang="en-US" sz="6500" kern="1200"/>
        </a:p>
      </dsp:txBody>
      <dsp:txXfrm>
        <a:off x="74249" y="1622596"/>
        <a:ext cx="8150375" cy="1372502"/>
      </dsp:txXfrm>
    </dsp:sp>
    <dsp:sp modelId="{AADBD8E6-695F-4FE3-9A02-D807BC812A7C}">
      <dsp:nvSpPr>
        <dsp:cNvPr id="0" name=""/>
        <dsp:cNvSpPr/>
      </dsp:nvSpPr>
      <dsp:spPr>
        <a:xfrm>
          <a:off x="0" y="3069347"/>
          <a:ext cx="8298873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5100" kern="1200"/>
        </a:p>
      </dsp:txBody>
      <dsp:txXfrm>
        <a:off x="0" y="3069347"/>
        <a:ext cx="8298873" cy="10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AC403-8EB1-4D4E-8C3A-24BD19820531}" type="datetimeFigureOut">
              <a:rPr lang="en-US" smtClean="0"/>
              <a:t>13-Mar-18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670EE-8D87-4DCA-A75C-57CFF257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2051050"/>
            <a:ext cx="9045146" cy="3328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194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754188"/>
            <a:ext cx="9028113" cy="38719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44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5874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39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8520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957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737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498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8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Sekcija</a:t>
            </a:r>
          </a:p>
          <a:p>
            <a:pPr lvl="0"/>
            <a:r>
              <a:rPr lang="sr-Latn-RS" smtClean="0"/>
              <a:t>JavaScript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203492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Lekcija</a:t>
            </a: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828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CSS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smtClean="0"/>
              <a:t>CSS</a:t>
            </a:r>
            <a:r>
              <a:rPr lang="en-US" sz="3600" baseline="0" smtClean="0"/>
              <a:t> - osnove</a:t>
            </a:r>
            <a:endParaRPr lang="sr-Latn-RS" sz="36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baseline="0" smtClean="0"/>
              <a:t>HTML - osnove</a:t>
            </a:r>
            <a:endParaRPr lang="sr-Latn-RS" sz="36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5475" y="1457325"/>
            <a:ext cx="5816600" cy="2406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Sekcija </a:t>
            </a:r>
          </a:p>
          <a:p>
            <a:pPr lvl="0"/>
            <a:r>
              <a:rPr lang="en-US" smtClean="0"/>
              <a:t>HTML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102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9218" name="Picture 2" descr="Image result for coding javascri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5381625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2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7920" y="5791320"/>
            <a:ext cx="4536000" cy="108036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2240" y="5787720"/>
            <a:ext cx="454032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/>
        </p:blipFill>
        <p:spPr>
          <a:xfrm>
            <a:off x="215280" y="617688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262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85" r:id="rId3"/>
    <p:sldLayoutId id="2147483674" r:id="rId4"/>
    <p:sldLayoutId id="2147483683" r:id="rId5"/>
    <p:sldLayoutId id="2147483688" r:id="rId6"/>
    <p:sldLayoutId id="2147483689" r:id="rId7"/>
    <p:sldLayoutId id="2147483682" r:id="rId8"/>
    <p:sldLayoutId id="2147483690" r:id="rId9"/>
    <p:sldLayoutId id="2147483691" r:id="rId10"/>
    <p:sldLayoutId id="2147483693" r:id="rId11"/>
    <p:sldLayoutId id="214748369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28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4" r:id="rId3"/>
    <p:sldLayoutId id="2147483686" r:id="rId4"/>
    <p:sldLayoutId id="214748368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Front-End </a:t>
            </a:r>
            <a:r>
              <a:rPr lang="en-US" b="1" smtClean="0"/>
              <a:t>Developer</a:t>
            </a:r>
            <a:br>
              <a:rPr lang="en-US" b="1" smtClean="0"/>
            </a:br>
            <a:r>
              <a:rPr lang="en-US" b="1" smtClean="0"/>
              <a:t>27 </a:t>
            </a:r>
            <a:r>
              <a:rPr lang="en-US" b="1" smtClean="0"/>
              <a:t>– </a:t>
            </a:r>
            <a:r>
              <a:rPr lang="en-US" b="1" smtClean="0"/>
              <a:t>16.04.2018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Radovan Ostojić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545499" y="243629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Sadržaj časa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71710413"/>
              </p:ext>
            </p:extLst>
          </p:nvPr>
        </p:nvGraphicFramePr>
        <p:xfrm>
          <a:off x="3338944" y="515511"/>
          <a:ext cx="8298873" cy="56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90980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Ponavljanje je majka znanja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5570538" cy="4351338"/>
          </a:xfrm>
        </p:spPr>
        <p:txBody>
          <a:bodyPr/>
          <a:lstStyle/>
          <a:p>
            <a:pPr lvl="1"/>
            <a:endParaRPr lang="en-US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638" y="4719332"/>
            <a:ext cx="2138362" cy="213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HTML</a:t>
            </a:r>
            <a:endParaRPr lang="sr-Latn-RS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7368309" y="3196013"/>
            <a:ext cx="4699000" cy="1930400"/>
          </a:xfrm>
        </p:spPr>
        <p:txBody>
          <a:bodyPr/>
          <a:lstStyle/>
          <a:p>
            <a:pPr lvl="0"/>
            <a:r>
              <a:rPr lang="en-US" sz="4000" smtClean="0"/>
              <a:t>text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53040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4648</TotalTime>
  <Words>14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DejaVu Sans</vt:lpstr>
      <vt:lpstr>Lucida Sans Unicode</vt:lpstr>
      <vt:lpstr>Symbol</vt:lpstr>
      <vt:lpstr>Wingdings</vt:lpstr>
      <vt:lpstr>Office Theme</vt:lpstr>
      <vt:lpstr>Custom Design</vt:lpstr>
      <vt:lpstr>Front-End Developer 27 – 16.04.2018</vt:lpstr>
      <vt:lpstr>PowerPoint Presentation</vt:lpstr>
      <vt:lpstr>Ponavljanje je majka znanja 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Radovan Ostojić</dc:creator>
  <cp:lastModifiedBy>Radovan Ostojić</cp:lastModifiedBy>
  <cp:revision>361</cp:revision>
  <dcterms:created xsi:type="dcterms:W3CDTF">2018-01-27T10:39:52Z</dcterms:created>
  <dcterms:modified xsi:type="dcterms:W3CDTF">2018-03-13T08:50:19Z</dcterms:modified>
</cp:coreProperties>
</file>