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  <p:sldMasterId id="2147483676" r:id="rId2"/>
  </p:sldMasterIdLst>
  <p:notesMasterIdLst>
    <p:notesMasterId r:id="rId7"/>
  </p:notesMasterIdLst>
  <p:sldIdLst>
    <p:sldId id="256" r:id="rId3"/>
    <p:sldId id="257" r:id="rId4"/>
    <p:sldId id="258" r:id="rId5"/>
    <p:sldId id="26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E527CD0-0492-492B-ACCE-AA2BE86C0411}">
          <p14:sldIdLst>
            <p14:sldId id="256"/>
            <p14:sldId id="257"/>
            <p14:sldId id="258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2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9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EE1351B-4B79-4D48-8F5E-455F7AD945A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1EB205F-FC18-44EF-B4D7-07083A382D6D}">
      <dgm:prSet phldrT="[Text]"/>
      <dgm:spPr/>
      <dgm:t>
        <a:bodyPr/>
        <a:lstStyle/>
        <a:p>
          <a:r>
            <a:rPr lang="en-US" b="1" smtClean="0"/>
            <a:t>HTML</a:t>
          </a:r>
          <a:endParaRPr lang="en-US"/>
        </a:p>
      </dgm:t>
    </dgm:pt>
    <dgm:pt modelId="{D4C6F2B3-566C-488E-AC05-F7BDFB6B7331}" type="parTrans" cxnId="{554D4833-0D13-4D4C-92BF-76D83AECFDE6}">
      <dgm:prSet/>
      <dgm:spPr/>
      <dgm:t>
        <a:bodyPr/>
        <a:lstStyle/>
        <a:p>
          <a:endParaRPr lang="en-US"/>
        </a:p>
      </dgm:t>
    </dgm:pt>
    <dgm:pt modelId="{2BF717F9-FCD3-4CE3-A0A5-83D104AFB328}" type="sibTrans" cxnId="{554D4833-0D13-4D4C-92BF-76D83AECFDE6}">
      <dgm:prSet/>
      <dgm:spPr/>
      <dgm:t>
        <a:bodyPr/>
        <a:lstStyle/>
        <a:p>
          <a:endParaRPr lang="en-US"/>
        </a:p>
      </dgm:t>
    </dgm:pt>
    <dgm:pt modelId="{7BA3726F-3900-4FC3-8B1E-5B513F942281}">
      <dgm:prSet phldrT="[Text]"/>
      <dgm:spPr/>
      <dgm:t>
        <a:bodyPr/>
        <a:lstStyle/>
        <a:p>
          <a:endParaRPr lang="en-US"/>
        </a:p>
      </dgm:t>
    </dgm:pt>
    <dgm:pt modelId="{F89418B0-7D47-48D3-A0DD-7DC00E292A1E}" type="parTrans" cxnId="{C78D7D1E-4353-489A-8F01-856C716DDAA5}">
      <dgm:prSet/>
      <dgm:spPr/>
    </dgm:pt>
    <dgm:pt modelId="{B8A6BCFB-F597-4971-BF20-6B7B52347AE9}" type="sibTrans" cxnId="{C78D7D1E-4353-489A-8F01-856C716DDAA5}">
      <dgm:prSet/>
      <dgm:spPr/>
    </dgm:pt>
    <dgm:pt modelId="{AEABCDDF-3180-4C76-A7CB-FC0B6AF0719A}" type="pres">
      <dgm:prSet presAssocID="{4EE1351B-4B79-4D48-8F5E-455F7AD945A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4D94EE2-DE87-41D3-8995-9FDA4ED2D4BE}" type="pres">
      <dgm:prSet presAssocID="{01EB205F-FC18-44EF-B4D7-07083A382D6D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DBD8E6-695F-4FE3-9A02-D807BC812A7C}" type="pres">
      <dgm:prSet presAssocID="{01EB205F-FC18-44EF-B4D7-07083A382D6D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5A8E9B4-A897-4242-BCB6-414B02FAC18D}" type="presOf" srcId="{7BA3726F-3900-4FC3-8B1E-5B513F942281}" destId="{AADBD8E6-695F-4FE3-9A02-D807BC812A7C}" srcOrd="0" destOrd="0" presId="urn:microsoft.com/office/officeart/2005/8/layout/vList2"/>
    <dgm:cxn modelId="{FB3F133B-D980-4586-8A93-14087C2AFDB7}" type="presOf" srcId="{01EB205F-FC18-44EF-B4D7-07083A382D6D}" destId="{F4D94EE2-DE87-41D3-8995-9FDA4ED2D4BE}" srcOrd="0" destOrd="0" presId="urn:microsoft.com/office/officeart/2005/8/layout/vList2"/>
    <dgm:cxn modelId="{C78D7D1E-4353-489A-8F01-856C716DDAA5}" srcId="{01EB205F-FC18-44EF-B4D7-07083A382D6D}" destId="{7BA3726F-3900-4FC3-8B1E-5B513F942281}" srcOrd="0" destOrd="0" parTransId="{F89418B0-7D47-48D3-A0DD-7DC00E292A1E}" sibTransId="{B8A6BCFB-F597-4971-BF20-6B7B52347AE9}"/>
    <dgm:cxn modelId="{554D4833-0D13-4D4C-92BF-76D83AECFDE6}" srcId="{4EE1351B-4B79-4D48-8F5E-455F7AD945A8}" destId="{01EB205F-FC18-44EF-B4D7-07083A382D6D}" srcOrd="0" destOrd="0" parTransId="{D4C6F2B3-566C-488E-AC05-F7BDFB6B7331}" sibTransId="{2BF717F9-FCD3-4CE3-A0A5-83D104AFB328}"/>
    <dgm:cxn modelId="{9ADF0326-01FB-4790-B759-ACDFB0217796}" type="presOf" srcId="{4EE1351B-4B79-4D48-8F5E-455F7AD945A8}" destId="{AEABCDDF-3180-4C76-A7CB-FC0B6AF0719A}" srcOrd="0" destOrd="0" presId="urn:microsoft.com/office/officeart/2005/8/layout/vList2"/>
    <dgm:cxn modelId="{541BD5B9-51DA-497F-838D-CDA31366E980}" type="presParOf" srcId="{AEABCDDF-3180-4C76-A7CB-FC0B6AF0719A}" destId="{F4D94EE2-DE87-41D3-8995-9FDA4ED2D4BE}" srcOrd="0" destOrd="0" presId="urn:microsoft.com/office/officeart/2005/8/layout/vList2"/>
    <dgm:cxn modelId="{C7801D2E-7067-4E56-86BD-8C707C34363A}" type="presParOf" srcId="{AEABCDDF-3180-4C76-A7CB-FC0B6AF0719A}" destId="{AADBD8E6-695F-4FE3-9A02-D807BC812A7C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D94EE2-DE87-41D3-8995-9FDA4ED2D4BE}">
      <dsp:nvSpPr>
        <dsp:cNvPr id="0" name=""/>
        <dsp:cNvSpPr/>
      </dsp:nvSpPr>
      <dsp:spPr>
        <a:xfrm>
          <a:off x="0" y="1548347"/>
          <a:ext cx="8298873" cy="1521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b="1" kern="1200" smtClean="0"/>
            <a:t>HTML</a:t>
          </a:r>
          <a:endParaRPr lang="en-US" sz="6500" kern="1200"/>
        </a:p>
      </dsp:txBody>
      <dsp:txXfrm>
        <a:off x="74249" y="1622596"/>
        <a:ext cx="8150375" cy="1372502"/>
      </dsp:txXfrm>
    </dsp:sp>
    <dsp:sp modelId="{AADBD8E6-695F-4FE3-9A02-D807BC812A7C}">
      <dsp:nvSpPr>
        <dsp:cNvPr id="0" name=""/>
        <dsp:cNvSpPr/>
      </dsp:nvSpPr>
      <dsp:spPr>
        <a:xfrm>
          <a:off x="0" y="3069347"/>
          <a:ext cx="8298873" cy="1076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3489" tIns="82550" rIns="462280" bIns="82550" numCol="1" spcCol="1270" anchor="t" anchorCtr="0">
          <a:noAutofit/>
        </a:bodyPr>
        <a:lstStyle/>
        <a:p>
          <a:pPr marL="285750" lvl="1" indent="-285750" algn="l" defTabSz="2266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n-US" sz="5100" kern="1200"/>
        </a:p>
      </dsp:txBody>
      <dsp:txXfrm>
        <a:off x="0" y="3069347"/>
        <a:ext cx="8298873" cy="10764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2AC403-8EB1-4D4E-8C3A-24BD19820531}" type="datetimeFigureOut">
              <a:rPr lang="en-US" smtClean="0"/>
              <a:t>13-Mar-18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3670EE-8D87-4DCA-A75C-57CFF257A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9204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1423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53634" y="4714875"/>
            <a:ext cx="2143125" cy="21431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062965" y="4708748"/>
            <a:ext cx="2143125" cy="2143125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609600" y="2051050"/>
            <a:ext cx="9045146" cy="33289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9819404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35B300D-7DF5-4E96-8AA6-60E94C6E9F44}" type="datetimeFigureOut">
              <a:rPr lang="sr-Latn-RS" smtClean="0"/>
              <a:t>13.3.2018.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53634" y="4714875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9674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91775" y="4314825"/>
            <a:ext cx="1800225" cy="2543175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609600" y="1754188"/>
            <a:ext cx="9028113" cy="387191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7544147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B300D-7DF5-4E96-8AA6-60E94C6E9F44}" type="datetimeFigureOut">
              <a:rPr lang="sr-Latn-RS" smtClean="0"/>
              <a:t>13.3.2018.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7587444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B300D-7DF5-4E96-8AA6-60E94C6E9F44}" type="datetimeFigureOut">
              <a:rPr lang="sr-Latn-RS" smtClean="0"/>
              <a:t>13.3.2018.</a:t>
            </a:fld>
            <a:endParaRPr lang="sr-Latn-R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733905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B300D-7DF5-4E96-8AA6-60E94C6E9F44}" type="datetimeFigureOut">
              <a:rPr lang="sr-Latn-RS" smtClean="0"/>
              <a:t>13.3.2018.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8852098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B300D-7DF5-4E96-8AA6-60E94C6E9F44}" type="datetimeFigureOut">
              <a:rPr lang="sr-Latn-RS" smtClean="0"/>
              <a:t>13.3.2018.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082154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B300D-7DF5-4E96-8AA6-60E94C6E9F44}" type="datetimeFigureOut">
              <a:rPr lang="sr-Latn-RS" smtClean="0"/>
              <a:t>13.3.2018.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6495730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35B300D-7DF5-4E96-8AA6-60E94C6E9F44}" type="datetimeFigureOut">
              <a:rPr lang="sr-Latn-RS" smtClean="0"/>
              <a:t>13.3.2018.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8573764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r-Latn-R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35B300D-7DF5-4E96-8AA6-60E94C6E9F44}" type="datetimeFigureOut">
              <a:rPr lang="sr-Latn-RS" smtClean="0"/>
              <a:t>13.3.2018.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9749866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07892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6913984" y="0"/>
            <a:ext cx="527801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62965" y="4708748"/>
            <a:ext cx="2143125" cy="2143125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219200" y="1816100"/>
            <a:ext cx="4699000" cy="1930400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sr-Latn-RS" smtClean="0"/>
              <a:t>Sekcija</a:t>
            </a:r>
          </a:p>
          <a:p>
            <a:pPr lvl="0"/>
            <a:r>
              <a:rPr lang="sr-Latn-RS" smtClean="0"/>
              <a:t>JavaScript</a:t>
            </a:r>
            <a:endParaRPr lang="en-US" smtClean="0"/>
          </a:p>
          <a:p>
            <a:pPr lvl="1"/>
            <a:endParaRPr lang="en-US" smtClean="0"/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7203492" y="1816100"/>
            <a:ext cx="4699000" cy="1930400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sr-Latn-RS" smtClean="0"/>
              <a:t>Lekcija</a:t>
            </a:r>
            <a:endParaRPr lang="en-US" smtClean="0"/>
          </a:p>
          <a:p>
            <a:pPr lvl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882878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6913984" y="0"/>
            <a:ext cx="527801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>
          <a:xfrm>
            <a:off x="657689" y="1356048"/>
            <a:ext cx="6024585" cy="1965747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Sekcija</a:t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CSS</a:t>
            </a:r>
            <a:endParaRPr lang="sr-Latn-RS"/>
          </a:p>
        </p:txBody>
      </p:sp>
      <p:sp>
        <p:nvSpPr>
          <p:cNvPr id="11" name="Title 9"/>
          <p:cNvSpPr txBox="1">
            <a:spLocks/>
          </p:cNvSpPr>
          <p:nvPr userDrawn="1"/>
        </p:nvSpPr>
        <p:spPr>
          <a:xfrm>
            <a:off x="7445829" y="1558210"/>
            <a:ext cx="4430486" cy="1561422"/>
          </a:xfrm>
          <a:prstGeom prst="rect">
            <a:avLst/>
          </a:prstGeom>
        </p:spPr>
        <p:txBody>
          <a:bodyPr lIns="0" tIns="0" rIns="0" bIns="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smtClean="0"/>
              <a:t>Lekcija</a:t>
            </a:r>
          </a:p>
          <a:p>
            <a:endParaRPr lang="en-US" sz="3600" smtClean="0"/>
          </a:p>
          <a:p>
            <a:r>
              <a:rPr lang="en-US" sz="3600" smtClean="0"/>
              <a:t>CSS</a:t>
            </a:r>
            <a:r>
              <a:rPr lang="en-US" sz="3600" baseline="0" smtClean="0"/>
              <a:t> - osnove</a:t>
            </a:r>
            <a:endParaRPr lang="sr-Latn-RS" sz="360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91775" y="4314825"/>
            <a:ext cx="1800225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6607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6913984" y="0"/>
            <a:ext cx="527801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11" name="Title 9"/>
          <p:cNvSpPr txBox="1">
            <a:spLocks/>
          </p:cNvSpPr>
          <p:nvPr userDrawn="1"/>
        </p:nvSpPr>
        <p:spPr>
          <a:xfrm>
            <a:off x="7445829" y="1558210"/>
            <a:ext cx="4430486" cy="1561422"/>
          </a:xfrm>
          <a:prstGeom prst="rect">
            <a:avLst/>
          </a:prstGeom>
        </p:spPr>
        <p:txBody>
          <a:bodyPr lIns="0" tIns="0" rIns="0" bIns="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smtClean="0"/>
              <a:t>Lekcija</a:t>
            </a:r>
          </a:p>
          <a:p>
            <a:endParaRPr lang="en-US" sz="3600" smtClean="0"/>
          </a:p>
          <a:p>
            <a:r>
              <a:rPr lang="en-US" sz="3600" baseline="0" smtClean="0"/>
              <a:t>HTML - osnove</a:t>
            </a:r>
            <a:endParaRPr lang="sr-Latn-RS" sz="360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53634" y="4714875"/>
            <a:ext cx="2143125" cy="21431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25475" y="1457325"/>
            <a:ext cx="5816600" cy="240665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smtClean="0"/>
              <a:t>Sekcija </a:t>
            </a:r>
          </a:p>
          <a:p>
            <a:pPr lvl="0"/>
            <a:r>
              <a:rPr lang="en-US" smtClean="0"/>
              <a:t>HTML</a:t>
            </a:r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1610220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pic>
        <p:nvPicPr>
          <p:cNvPr id="9218" name="Picture 2" descr="Image result for coding javascript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6375" y="5381625"/>
            <a:ext cx="3095625" cy="147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14285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53634" y="4714875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8553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1"/>
          <p:cNvSpPr/>
          <p:nvPr/>
        </p:nvSpPr>
        <p:spPr>
          <a:xfrm>
            <a:off x="665640" y="5945040"/>
            <a:ext cx="6587280" cy="920880"/>
          </a:xfrm>
          <a:custGeom>
            <a:avLst/>
            <a:gdLst/>
            <a:ahLst/>
            <a:cxnLst/>
            <a:rect l="l" t="t" r="r" b="b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" name="CustomShape 2"/>
          <p:cNvSpPr/>
          <p:nvPr/>
        </p:nvSpPr>
        <p:spPr>
          <a:xfrm>
            <a:off x="647640" y="5938920"/>
            <a:ext cx="4920120" cy="933120"/>
          </a:xfrm>
          <a:custGeom>
            <a:avLst/>
            <a:gdLst/>
            <a:ahLst/>
            <a:cxnLst/>
            <a:rect l="l" t="t" r="r" b="b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-7920" y="5791320"/>
            <a:ext cx="4536000" cy="1080360"/>
          </a:xfrm>
          <a:prstGeom prst="rtTriangle">
            <a:avLst/>
          </a:prstGeom>
          <a:blipFill>
            <a:blip r:embed="rId14"/>
            <a:tile/>
          </a:blipFill>
          <a:ln w="12600">
            <a:noFill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" name="Line 4"/>
          <p:cNvSpPr/>
          <p:nvPr/>
        </p:nvSpPr>
        <p:spPr>
          <a:xfrm>
            <a:off x="-12240" y="5787720"/>
            <a:ext cx="4540320" cy="1084320"/>
          </a:xfrm>
          <a:prstGeom prst="line">
            <a:avLst/>
          </a:prstGeom>
          <a:ln w="12240">
            <a:solidFill>
              <a:srgbClr val="196F85"/>
            </a:solidFill>
            <a:miter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pic>
        <p:nvPicPr>
          <p:cNvPr id="4" name="Picture 10"/>
          <p:cNvPicPr/>
          <p:nvPr/>
        </p:nvPicPr>
        <p:blipFill>
          <a:blip r:embed="rId15"/>
          <a:stretch/>
        </p:blipFill>
        <p:spPr>
          <a:xfrm>
            <a:off x="215280" y="6176880"/>
            <a:ext cx="2289600" cy="550800"/>
          </a:xfrm>
          <a:prstGeom prst="rect">
            <a:avLst/>
          </a:prstGeom>
          <a:ln>
            <a:noFill/>
          </a:ln>
        </p:spPr>
      </p:pic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0" y="0"/>
            <a:ext cx="12191760" cy="6857640"/>
          </a:xfrm>
          <a:prstGeom prst="rect">
            <a:avLst/>
          </a:prstGeom>
        </p:spPr>
        <p:txBody>
          <a:bodyPr lIns="90000" tIns="45000" rIns="90000" bIns="45000"/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Seventh Outline Level</a:t>
            </a:r>
          </a:p>
        </p:txBody>
      </p:sp>
      <p:sp>
        <p:nvSpPr>
          <p:cNvPr id="6" name="PlaceHolder 6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Click to edit the title text format</a:t>
            </a:r>
          </a:p>
        </p:txBody>
      </p:sp>
    </p:spTree>
    <p:extLst>
      <p:ext uri="{BB962C8B-B14F-4D97-AF65-F5344CB8AC3E}">
        <p14:creationId xmlns:p14="http://schemas.microsoft.com/office/powerpoint/2010/main" val="3262022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80" r:id="rId2"/>
    <p:sldLayoutId id="2147483685" r:id="rId3"/>
    <p:sldLayoutId id="2147483674" r:id="rId4"/>
    <p:sldLayoutId id="2147483683" r:id="rId5"/>
    <p:sldLayoutId id="2147483688" r:id="rId6"/>
    <p:sldLayoutId id="2147483689" r:id="rId7"/>
    <p:sldLayoutId id="2147483682" r:id="rId8"/>
    <p:sldLayoutId id="2147483690" r:id="rId9"/>
    <p:sldLayoutId id="2147483691" r:id="rId10"/>
    <p:sldLayoutId id="2147483693" r:id="rId11"/>
    <p:sldLayoutId id="2147483692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B300D-7DF5-4E96-8AA6-60E94C6E9F44}" type="datetimeFigureOut">
              <a:rPr lang="sr-Latn-RS" smtClean="0"/>
              <a:t>13.3.2018.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342845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1" r:id="rId2"/>
    <p:sldLayoutId id="2147483684" r:id="rId3"/>
    <p:sldLayoutId id="2147483686" r:id="rId4"/>
    <p:sldLayoutId id="2147483687" r:id="rId5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/>
              <a:t>Front-End </a:t>
            </a:r>
            <a:r>
              <a:rPr lang="en-US" b="1" smtClean="0"/>
              <a:t>Developer</a:t>
            </a:r>
            <a:br>
              <a:rPr lang="en-US" b="1" smtClean="0"/>
            </a:br>
            <a:r>
              <a:rPr lang="en-US" b="1" smtClean="0"/>
              <a:t>33 </a:t>
            </a:r>
            <a:r>
              <a:rPr lang="en-US" b="1" smtClean="0"/>
              <a:t>– </a:t>
            </a:r>
            <a:r>
              <a:rPr lang="en-US" b="1" smtClean="0"/>
              <a:t>30</a:t>
            </a:r>
            <a:r>
              <a:rPr lang="en-US" b="1" smtClean="0"/>
              <a:t>.04.2018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Radovan Ostojić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46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2"/>
          <p:cNvSpPr txBox="1"/>
          <p:nvPr/>
        </p:nvSpPr>
        <p:spPr>
          <a:xfrm>
            <a:off x="545499" y="243629"/>
            <a:ext cx="104306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sr-Latn-RS" sz="2800" b="1" spc="-1" smtClean="0">
                <a:solidFill>
                  <a:srgbClr val="464646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Sadržaj časa</a:t>
            </a:r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571710413"/>
              </p:ext>
            </p:extLst>
          </p:nvPr>
        </p:nvGraphicFramePr>
        <p:xfrm>
          <a:off x="3338944" y="515511"/>
          <a:ext cx="8298873" cy="56940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25909804"/>
      </p:ext>
    </p:extLst>
  </p:cSld>
  <p:clrMapOvr>
    <a:masterClrMapping/>
  </p:clrMapOvr>
  <p:transition spd="med">
    <p:pull dir="r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Ponavljanje je majka znanja </a:t>
            </a:r>
            <a:r>
              <a:rPr lang="en-US" smtClean="0">
                <a:sym typeface="Wingdings" panose="05000000000000000000" pitchFamily="2" charset="2"/>
              </a:rPr>
              <a:t>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sz="half" idx="4294967295"/>
          </p:nvPr>
        </p:nvSpPr>
        <p:spPr>
          <a:xfrm>
            <a:off x="0" y="1825625"/>
            <a:ext cx="5570538" cy="4351338"/>
          </a:xfrm>
        </p:spPr>
        <p:txBody>
          <a:bodyPr/>
          <a:lstStyle/>
          <a:p>
            <a:pPr lvl="1"/>
            <a:endParaRPr lang="en-US" smtClean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3638" y="4719332"/>
            <a:ext cx="2138362" cy="2138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671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mtClean="0"/>
              <a:t>HTML</a:t>
            </a:r>
            <a:endParaRPr lang="sr-Latn-RS" smtClean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4294967295"/>
          </p:nvPr>
        </p:nvSpPr>
        <p:spPr>
          <a:xfrm>
            <a:off x="7368309" y="3196013"/>
            <a:ext cx="4699000" cy="1930400"/>
          </a:xfrm>
        </p:spPr>
        <p:txBody>
          <a:bodyPr/>
          <a:lstStyle/>
          <a:p>
            <a:pPr lvl="0"/>
            <a:r>
              <a:rPr lang="en-US" sz="4000" smtClean="0"/>
              <a:t>text</a:t>
            </a:r>
            <a:endParaRPr lang="en-US" sz="4000"/>
          </a:p>
        </p:txBody>
      </p:sp>
    </p:spTree>
    <p:extLst>
      <p:ext uri="{BB962C8B-B14F-4D97-AF65-F5344CB8AC3E}">
        <p14:creationId xmlns:p14="http://schemas.microsoft.com/office/powerpoint/2010/main" val="1530407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4648</TotalTime>
  <Words>14</Words>
  <Application>Microsoft Office PowerPoint</Application>
  <PresentationFormat>Widescreen</PresentationFormat>
  <Paragraphs>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3" baseType="lpstr">
      <vt:lpstr>Arial</vt:lpstr>
      <vt:lpstr>Calibri</vt:lpstr>
      <vt:lpstr>Calibri Light</vt:lpstr>
      <vt:lpstr>DejaVu Sans</vt:lpstr>
      <vt:lpstr>Lucida Sans Unicode</vt:lpstr>
      <vt:lpstr>Symbol</vt:lpstr>
      <vt:lpstr>Wingdings</vt:lpstr>
      <vt:lpstr>Office Theme</vt:lpstr>
      <vt:lpstr>Custom Design</vt:lpstr>
      <vt:lpstr>Front-End Developer 33 – 30.04.2018</vt:lpstr>
      <vt:lpstr>PowerPoint Presentation</vt:lpstr>
      <vt:lpstr>Ponavljanje je majka znanja 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Radovan Ostojić</dc:creator>
  <cp:lastModifiedBy>Radovan Ostojić</cp:lastModifiedBy>
  <cp:revision>367</cp:revision>
  <dcterms:created xsi:type="dcterms:W3CDTF">2018-01-27T10:39:52Z</dcterms:created>
  <dcterms:modified xsi:type="dcterms:W3CDTF">2018-03-13T08:59:03Z</dcterms:modified>
</cp:coreProperties>
</file>