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7"/>
  </p:notesMasterIdLst>
  <p:sldIdLst>
    <p:sldId id="256" r:id="rId3"/>
    <p:sldId id="257" r:id="rId4"/>
    <p:sldId id="258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HTML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7BA3726F-3900-4FC3-8B1E-5B513F942281}">
      <dgm:prSet phldrT="[Text]"/>
      <dgm:spPr/>
      <dgm:t>
        <a:bodyPr/>
        <a:lstStyle/>
        <a:p>
          <a:endParaRPr lang="en-US"/>
        </a:p>
      </dgm:t>
    </dgm:pt>
    <dgm:pt modelId="{F89418B0-7D47-48D3-A0DD-7DC00E292A1E}" type="parTrans" cxnId="{C78D7D1E-4353-489A-8F01-856C716DDAA5}">
      <dgm:prSet/>
      <dgm:spPr/>
    </dgm:pt>
    <dgm:pt modelId="{B8A6BCFB-F597-4971-BF20-6B7B52347AE9}" type="sibTrans" cxnId="{C78D7D1E-4353-489A-8F01-856C716DDAA5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A8E9B4-A897-4242-BCB6-414B02FAC18D}" type="presOf" srcId="{7BA3726F-3900-4FC3-8B1E-5B513F942281}" destId="{AADBD8E6-695F-4FE3-9A02-D807BC812A7C}" srcOrd="0" destOrd="0" presId="urn:microsoft.com/office/officeart/2005/8/layout/vList2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C78D7D1E-4353-489A-8F01-856C716DDAA5}" srcId="{01EB205F-FC18-44EF-B4D7-07083A382D6D}" destId="{7BA3726F-3900-4FC3-8B1E-5B513F942281}" srcOrd="0" destOrd="0" parTransId="{F89418B0-7D47-48D3-A0DD-7DC00E292A1E}" sibTransId="{B8A6BCFB-F597-4971-BF20-6B7B52347AE9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1548347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HTML</a:t>
          </a:r>
          <a:endParaRPr lang="en-US" sz="6500" kern="1200"/>
        </a:p>
      </dsp:txBody>
      <dsp:txXfrm>
        <a:off x="74249" y="1622596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3069347"/>
          <a:ext cx="829887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5100" kern="1200"/>
        </a:p>
      </dsp:txBody>
      <dsp:txXfrm>
        <a:off x="0" y="3069347"/>
        <a:ext cx="8298873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50 </a:t>
            </a:r>
            <a:r>
              <a:rPr lang="en-US" b="1" smtClean="0"/>
              <a:t>– </a:t>
            </a:r>
            <a:r>
              <a:rPr lang="en-US" b="1" smtClean="0"/>
              <a:t>11.06.2018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71710413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endParaRPr lang="en-US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7368309" y="3196013"/>
            <a:ext cx="4699000" cy="1930400"/>
          </a:xfrm>
        </p:spPr>
        <p:txBody>
          <a:bodyPr/>
          <a:lstStyle/>
          <a:p>
            <a:pPr lvl="0"/>
            <a:r>
              <a:rPr lang="en-US" sz="4000" smtClean="0"/>
              <a:t>text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5304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4648</TotalTime>
  <Words>14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50 – 11.06.2018</vt:lpstr>
      <vt:lpstr>PowerPoint Presentation</vt:lpstr>
      <vt:lpstr>Ponavljanje je majka znanja 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385</cp:revision>
  <dcterms:created xsi:type="dcterms:W3CDTF">2018-01-27T10:39:52Z</dcterms:created>
  <dcterms:modified xsi:type="dcterms:W3CDTF">2018-03-13T09:09:34Z</dcterms:modified>
</cp:coreProperties>
</file>