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9"/>
  </p:notesMasterIdLst>
  <p:sldIdLst>
    <p:sldId id="256" r:id="rId3"/>
    <p:sldId id="257" r:id="rId4"/>
    <p:sldId id="258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JavaScript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r>
            <a:rPr lang="en-US" smtClean="0"/>
            <a:t>Budget app - final</a:t>
          </a:r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548347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JavaScript</a:t>
          </a:r>
          <a:endParaRPr lang="en-US" sz="6500" kern="1200"/>
        </a:p>
      </dsp:txBody>
      <dsp:txXfrm>
        <a:off x="74249" y="1622596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3069347"/>
          <a:ext cx="829887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Budget app - final</a:t>
          </a:r>
          <a:endParaRPr lang="en-US" sz="5100" kern="1200"/>
        </a:p>
      </dsp:txBody>
      <dsp:txXfrm>
        <a:off x="0" y="3069347"/>
        <a:ext cx="8298873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30-Apr-18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30.4.2018.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30.4.2018.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30.4.2018.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30.4.2018.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30.4.2018.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30.4.2018.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30.4.2018.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30.4.2018.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30.4.2018.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34 – </a:t>
            </a:r>
            <a:r>
              <a:rPr lang="en-US" b="1" smtClean="0"/>
              <a:t>30.04.2018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40473783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JavaScript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sz="4000" smtClean="0"/>
              <a:t>Budget App </a:t>
            </a:r>
          </a:p>
          <a:p>
            <a:pPr lvl="0"/>
            <a:r>
              <a:rPr lang="en-US" sz="4000" smtClean="0"/>
              <a:t>Final part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 stepa 3</a:t>
            </a:r>
            <a:endParaRPr lang="sr-Latn-R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033290" y="2051050"/>
            <a:ext cx="6198195" cy="332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1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Preostalo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27200" y="1577224"/>
            <a:ext cx="9163047" cy="404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77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4648</TotalTime>
  <Words>25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34 – 30.04.2018</vt:lpstr>
      <vt:lpstr>PowerPoint Presentation</vt:lpstr>
      <vt:lpstr>Ponavljanje je majka znanja </vt:lpstr>
      <vt:lpstr>PowerPoint Presentation</vt:lpstr>
      <vt:lpstr>Pre stepa 3</vt:lpstr>
      <vt:lpstr>Preostalo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371</cp:revision>
  <dcterms:created xsi:type="dcterms:W3CDTF">2018-01-27T10:39:52Z</dcterms:created>
  <dcterms:modified xsi:type="dcterms:W3CDTF">2018-04-30T15:30:05Z</dcterms:modified>
</cp:coreProperties>
</file>