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30.4.2018.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34 – </a:t>
            </a:r>
            <a:r>
              <a:rPr lang="en-US" b="1" smtClean="0"/>
              <a:t>07.05.2018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9229706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&lt;naslov&gt;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34 – 07.05.2018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373</cp:revision>
  <dcterms:created xsi:type="dcterms:W3CDTF">2018-01-27T10:39:52Z</dcterms:created>
  <dcterms:modified xsi:type="dcterms:W3CDTF">2018-04-30T15:41:38Z</dcterms:modified>
</cp:coreProperties>
</file>