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8"/>
  </p:notesMasterIdLst>
  <p:sldIdLst>
    <p:sldId id="256" r:id="rId3"/>
    <p:sldId id="257" r:id="rId4"/>
    <p:sldId id="258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JavaScript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r>
            <a:rPr lang="en-US" smtClean="0"/>
            <a:t>To do lista </a:t>
          </a:r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548347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JavaScript</a:t>
          </a:r>
          <a:endParaRPr lang="en-US" sz="6500" kern="1200"/>
        </a:p>
      </dsp:txBody>
      <dsp:txXfrm>
        <a:off x="74249" y="1622596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3069347"/>
          <a:ext cx="829887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To do lista </a:t>
          </a:r>
          <a:endParaRPr lang="en-US" sz="5100" kern="1200"/>
        </a:p>
      </dsp:txBody>
      <dsp:txXfrm>
        <a:off x="0" y="3069347"/>
        <a:ext cx="8298873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6.5.2018.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6.5.2018.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6.5.2018.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6.5.2018.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6.5.2018.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6.5.2018.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6.5.2018.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6.5.2018.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6.5.2018.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34 – 07.05.2018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36583675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r>
              <a:rPr lang="en-US" smtClean="0"/>
              <a:t>Kako se kreira IIFE?</a:t>
            </a:r>
          </a:p>
          <a:p>
            <a:pPr lvl="1"/>
            <a:r>
              <a:rPr lang="en-US" smtClean="0"/>
              <a:t>Sta je MVC?</a:t>
            </a:r>
          </a:p>
          <a:p>
            <a:pPr lvl="1"/>
            <a:r>
              <a:rPr lang="en-US" smtClean="0"/>
              <a:t>Kako se u JavaScriptu kreira MVC?</a:t>
            </a:r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JavaScript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sz="4000" smtClean="0"/>
              <a:t>Todo lista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Kreirati Todo listu – JavaScript app</a:t>
            </a:r>
            <a:endParaRPr lang="sr-Latn-R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mtClean="0"/>
              <a:t>Dugme add new to-do dodaje novi li</a:t>
            </a:r>
          </a:p>
          <a:p>
            <a:r>
              <a:rPr lang="en-US" smtClean="0"/>
              <a:t>U li dodati input type checkbox</a:t>
            </a:r>
          </a:p>
          <a:p>
            <a:r>
              <a:rPr lang="en-US" smtClean="0"/>
              <a:t>U li dodati jedan span sa sadrzajem text boxa </a:t>
            </a:r>
          </a:p>
          <a:p>
            <a:r>
              <a:rPr lang="en-US" smtClean="0"/>
              <a:t>Klikom na check box “precrtati” span sadrzaj (resenje u CSS)</a:t>
            </a:r>
          </a:p>
          <a:p>
            <a:r>
              <a:rPr lang="en-US" smtClean="0"/>
              <a:t>Dugme delete treba da obrise iz liste sve chekirane iteme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65906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4667</TotalTime>
  <Words>86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34 – 07.05.2018</vt:lpstr>
      <vt:lpstr>PowerPoint Presentation</vt:lpstr>
      <vt:lpstr>Ponavljanje je majka znanja </vt:lpstr>
      <vt:lpstr>PowerPoint Presentation</vt:lpstr>
      <vt:lpstr>Kreirati Todo listu – JavaScript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375</cp:revision>
  <dcterms:created xsi:type="dcterms:W3CDTF">2018-01-27T10:39:52Z</dcterms:created>
  <dcterms:modified xsi:type="dcterms:W3CDTF">2018-05-06T20:53:25Z</dcterms:modified>
</cp:coreProperties>
</file>