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0"/>
  </p:notes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Java 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28BB5B8D-FB3C-4AB6-B9CE-808275E4C7DB}">
      <dgm:prSet phldrT="[Text]"/>
      <dgm:spPr/>
      <dgm:t>
        <a:bodyPr/>
        <a:lstStyle/>
        <a:p>
          <a:r>
            <a:rPr lang="en-US" smtClean="0"/>
            <a:t>Kako JavaScript radi iza scene?</a:t>
          </a:r>
          <a:endParaRPr lang="en-US"/>
        </a:p>
      </dgm:t>
    </dgm:pt>
    <dgm:pt modelId="{D921A4A7-E4A0-4B53-B5A8-7202E5E6D16E}" type="parTrans" cxnId="{9E84B4A0-3EE6-44A4-AD2F-F19AE98DD08B}">
      <dgm:prSet/>
      <dgm:spPr/>
    </dgm:pt>
    <dgm:pt modelId="{742584FC-CEBD-443D-8EE8-2A8EAD139AFF}" type="sibTrans" cxnId="{9E84B4A0-3EE6-44A4-AD2F-F19AE98DD08B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84B4A0-3EE6-44A4-AD2F-F19AE98DD08B}" srcId="{01EB205F-FC18-44EF-B4D7-07083A382D6D}" destId="{28BB5B8D-FB3C-4AB6-B9CE-808275E4C7DB}" srcOrd="0" destOrd="0" parTransId="{D921A4A7-E4A0-4B53-B5A8-7202E5E6D16E}" sibTransId="{742584FC-CEBD-443D-8EE8-2A8EAD139AFF}"/>
    <dgm:cxn modelId="{9548052C-9D94-47DC-994A-A5EA99189A03}" type="presOf" srcId="{28BB5B8D-FB3C-4AB6-B9CE-808275E4C7DB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329704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Java Script</a:t>
          </a:r>
          <a:endParaRPr lang="en-US" sz="6500" kern="1200"/>
        </a:p>
      </dsp:txBody>
      <dsp:txXfrm>
        <a:off x="74249" y="1403953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850704"/>
          <a:ext cx="8298873" cy="1513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Kako JavaScript radi iza scene?</a:t>
          </a:r>
          <a:endParaRPr lang="en-US" sz="5100" kern="1200"/>
        </a:p>
      </dsp:txBody>
      <dsp:txXfrm>
        <a:off x="0" y="2850704"/>
        <a:ext cx="8298873" cy="1513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25-Feb-18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25.2.2018.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25.2.2018.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25.2.2018.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25.2.2018.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25.2.2018.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25.2.2018.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25.2.2018.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25.2.2018.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25.2.2018.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file:///C:\Users\rostojic\Downloads\C03-S03-L03Trim.mp4" TargetMode="External"/><Relationship Id="rId1" Type="http://schemas.microsoft.com/office/2007/relationships/media" Target="file:///C:\Users\rostojic\Downloads\C03-S03-L03Trim.mp4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09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52368090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sr-Latn-R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smtClean="0"/>
              <a:t>Sekcija</a:t>
            </a:r>
          </a:p>
          <a:p>
            <a:r>
              <a:rPr lang="sr-Latn-RS" smtClean="0"/>
              <a:t>JavaScript</a:t>
            </a:r>
            <a:endParaRPr lang="sr-Latn-R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sz="4000" smtClean="0"/>
              <a:t>Lekcija</a:t>
            </a:r>
          </a:p>
          <a:p>
            <a:r>
              <a:rPr lang="sr-Latn-RS" sz="4000" smtClean="0">
                <a:latin typeface="Consolas" panose="020B0609020204030204" pitchFamily="49" charset="0"/>
              </a:rPr>
              <a:t>Šta se dešava iza scene?</a:t>
            </a:r>
            <a:endParaRPr lang="sr-Latn-RS" sz="4000"/>
          </a:p>
        </p:txBody>
      </p:sp>
    </p:spTree>
    <p:extLst>
      <p:ext uri="{BB962C8B-B14F-4D97-AF65-F5344CB8AC3E}">
        <p14:creationId xmlns:p14="http://schemas.microsoft.com/office/powerpoint/2010/main" val="26005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Šta se dešava sa našim codom?</a:t>
            </a:r>
            <a:endParaRPr lang="sr-Latn-R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124015"/>
            <a:ext cx="10543133" cy="455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Execution context</a:t>
            </a:r>
            <a:endParaRPr lang="sr-Latn-R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12737" y="1701915"/>
            <a:ext cx="2669279" cy="3328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798" y="1552285"/>
            <a:ext cx="4633841" cy="476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905" y="259890"/>
            <a:ext cx="10972440" cy="1144800"/>
          </a:xfrm>
        </p:spPr>
        <p:txBody>
          <a:bodyPr/>
          <a:lstStyle/>
          <a:p>
            <a:r>
              <a:rPr lang="sr-Latn-RS" smtClean="0"/>
              <a:t>Execution </a:t>
            </a:r>
            <a:r>
              <a:rPr lang="sr-Latn-RS" smtClean="0"/>
              <a:t>con</a:t>
            </a:r>
            <a:r>
              <a:rPr lang="en-US" smtClean="0"/>
              <a:t>te</a:t>
            </a:r>
            <a:r>
              <a:rPr lang="sr-Latn-RS" smtClean="0"/>
              <a:t>xt </a:t>
            </a:r>
            <a:r>
              <a:rPr lang="sr-Latn-RS" smtClean="0"/>
              <a:t>– nastavak</a:t>
            </a:r>
            <a:endParaRPr lang="sr-Latn-RS"/>
          </a:p>
        </p:txBody>
      </p:sp>
      <p:pic>
        <p:nvPicPr>
          <p:cNvPr id="23" name="C03-S03-L03Tri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90575" y="1165666"/>
            <a:ext cx="8991480" cy="505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4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video>
              <p:cMediaNode vol="0" mute="1">
                <p:cTn id="7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</TotalTime>
  <Words>43</Words>
  <Application>Microsoft Office PowerPoint</Application>
  <PresentationFormat>Widescreen</PresentationFormat>
  <Paragraphs>13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09</vt:lpstr>
      <vt:lpstr>PowerPoint Presentation</vt:lpstr>
      <vt:lpstr>Ponavljanje je majka znanja </vt:lpstr>
      <vt:lpstr>PowerPoint Presentation</vt:lpstr>
      <vt:lpstr>Šta se dešava sa našim codom?</vt:lpstr>
      <vt:lpstr>Execution context</vt:lpstr>
      <vt:lpstr>Execution context – nastavak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241</cp:revision>
  <dcterms:created xsi:type="dcterms:W3CDTF">2018-01-27T10:39:52Z</dcterms:created>
  <dcterms:modified xsi:type="dcterms:W3CDTF">2018-02-25T21:22:04Z</dcterms:modified>
</cp:coreProperties>
</file>