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CSS – box model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Basic formating 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03EE-A64F-4ADE-8FA6-2F54D30033E4}" srcId="{01EB205F-FC18-44EF-B4D7-07083A382D6D}" destId="{427A9A77-B9B5-490E-B1CD-50AFD443FAE7}" srcOrd="2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2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Basic formating 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– box model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08-Mar-18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8.3.2018.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14 </a:t>
            </a:r>
            <a:r>
              <a:rPr lang="en-US" b="1" smtClean="0"/>
              <a:t>– 09.03.2018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2139126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String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r>
              <a:rPr lang="en-US" sz="4000" smtClean="0"/>
              <a:t>&lt;input&gt;</a:t>
            </a:r>
            <a:endParaRPr lang="sr-Latn-RS" sz="4000" smtClean="0"/>
          </a:p>
          <a:p>
            <a:r>
              <a:rPr lang="en-US" sz="4000" smtClean="0">
                <a:latin typeface="Consolas" panose="020B0609020204030204" pitchFamily="49" charset="0"/>
              </a:rPr>
              <a:t>&lt;select&gt;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</TotalTime>
  <Words>29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14 – 09.03.2018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309</cp:revision>
  <dcterms:created xsi:type="dcterms:W3CDTF">2018-01-27T10:39:52Z</dcterms:created>
  <dcterms:modified xsi:type="dcterms:W3CDTF">2018-03-08T06:39:04Z</dcterms:modified>
</cp:coreProperties>
</file>