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76" r:id="rId2"/>
  </p:sldMasterIdLst>
  <p:notesMasterIdLst>
    <p:notesMasterId r:id="rId8"/>
  </p:notesMasterIdLst>
  <p:sldIdLst>
    <p:sldId id="256" r:id="rId3"/>
    <p:sldId id="257" r:id="rId4"/>
    <p:sldId id="258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E527CD0-0492-492B-ACCE-AA2BE86C0411}">
          <p14:sldIdLst>
            <p14:sldId id="256"/>
            <p14:sldId id="257"/>
            <p14:sldId id="258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94660"/>
  </p:normalViewPr>
  <p:slideViewPr>
    <p:cSldViewPr snapToGrid="0">
      <p:cViewPr varScale="1">
        <p:scale>
          <a:sx n="74" d="100"/>
          <a:sy n="74" d="100"/>
        </p:scale>
        <p:origin x="32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E1351B-4B79-4D48-8F5E-455F7AD945A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EB205F-FC18-44EF-B4D7-07083A382D6D}">
      <dgm:prSet phldrT="[Text]"/>
      <dgm:spPr/>
      <dgm:t>
        <a:bodyPr/>
        <a:lstStyle/>
        <a:p>
          <a:r>
            <a:rPr lang="en-US" b="1" smtClean="0"/>
            <a:t>HTML</a:t>
          </a:r>
          <a:endParaRPr lang="en-US"/>
        </a:p>
      </dgm:t>
    </dgm:pt>
    <dgm:pt modelId="{D4C6F2B3-566C-488E-AC05-F7BDFB6B7331}" type="parTrans" cxnId="{554D4833-0D13-4D4C-92BF-76D83AECFDE6}">
      <dgm:prSet/>
      <dgm:spPr/>
      <dgm:t>
        <a:bodyPr/>
        <a:lstStyle/>
        <a:p>
          <a:endParaRPr lang="en-US"/>
        </a:p>
      </dgm:t>
    </dgm:pt>
    <dgm:pt modelId="{2BF717F9-FCD3-4CE3-A0A5-83D104AFB328}" type="sibTrans" cxnId="{554D4833-0D13-4D4C-92BF-76D83AECFDE6}">
      <dgm:prSet/>
      <dgm:spPr/>
      <dgm:t>
        <a:bodyPr/>
        <a:lstStyle/>
        <a:p>
          <a:endParaRPr lang="en-US"/>
        </a:p>
      </dgm:t>
    </dgm:pt>
    <dgm:pt modelId="{7BA3726F-3900-4FC3-8B1E-5B513F942281}">
      <dgm:prSet phldrT="[Text]"/>
      <dgm:spPr/>
      <dgm:t>
        <a:bodyPr/>
        <a:lstStyle/>
        <a:p>
          <a:r>
            <a:rPr lang="en-US" smtClean="0"/>
            <a:t>Pig game project</a:t>
          </a:r>
          <a:endParaRPr lang="en-US"/>
        </a:p>
      </dgm:t>
    </dgm:pt>
    <dgm:pt modelId="{F89418B0-7D47-48D3-A0DD-7DC00E292A1E}" type="parTrans" cxnId="{C78D7D1E-4353-489A-8F01-856C716DDAA5}">
      <dgm:prSet/>
      <dgm:spPr/>
    </dgm:pt>
    <dgm:pt modelId="{B8A6BCFB-F597-4971-BF20-6B7B52347AE9}" type="sibTrans" cxnId="{C78D7D1E-4353-489A-8F01-856C716DDAA5}">
      <dgm:prSet/>
      <dgm:spPr/>
    </dgm:pt>
    <dgm:pt modelId="{AEABCDDF-3180-4C76-A7CB-FC0B6AF0719A}" type="pres">
      <dgm:prSet presAssocID="{4EE1351B-4B79-4D48-8F5E-455F7AD945A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D94EE2-DE87-41D3-8995-9FDA4ED2D4BE}" type="pres">
      <dgm:prSet presAssocID="{01EB205F-FC18-44EF-B4D7-07083A382D6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DBD8E6-695F-4FE3-9A02-D807BC812A7C}" type="pres">
      <dgm:prSet presAssocID="{01EB205F-FC18-44EF-B4D7-07083A382D6D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A8E9B4-A897-4242-BCB6-414B02FAC18D}" type="presOf" srcId="{7BA3726F-3900-4FC3-8B1E-5B513F942281}" destId="{AADBD8E6-695F-4FE3-9A02-D807BC812A7C}" srcOrd="0" destOrd="0" presId="urn:microsoft.com/office/officeart/2005/8/layout/vList2"/>
    <dgm:cxn modelId="{FB3F133B-D980-4586-8A93-14087C2AFDB7}" type="presOf" srcId="{01EB205F-FC18-44EF-B4D7-07083A382D6D}" destId="{F4D94EE2-DE87-41D3-8995-9FDA4ED2D4BE}" srcOrd="0" destOrd="0" presId="urn:microsoft.com/office/officeart/2005/8/layout/vList2"/>
    <dgm:cxn modelId="{C78D7D1E-4353-489A-8F01-856C716DDAA5}" srcId="{01EB205F-FC18-44EF-B4D7-07083A382D6D}" destId="{7BA3726F-3900-4FC3-8B1E-5B513F942281}" srcOrd="0" destOrd="0" parTransId="{F89418B0-7D47-48D3-A0DD-7DC00E292A1E}" sibTransId="{B8A6BCFB-F597-4971-BF20-6B7B52347AE9}"/>
    <dgm:cxn modelId="{554D4833-0D13-4D4C-92BF-76D83AECFDE6}" srcId="{4EE1351B-4B79-4D48-8F5E-455F7AD945A8}" destId="{01EB205F-FC18-44EF-B4D7-07083A382D6D}" srcOrd="0" destOrd="0" parTransId="{D4C6F2B3-566C-488E-AC05-F7BDFB6B7331}" sibTransId="{2BF717F9-FCD3-4CE3-A0A5-83D104AFB328}"/>
    <dgm:cxn modelId="{9ADF0326-01FB-4790-B759-ACDFB0217796}" type="presOf" srcId="{4EE1351B-4B79-4D48-8F5E-455F7AD945A8}" destId="{AEABCDDF-3180-4C76-A7CB-FC0B6AF0719A}" srcOrd="0" destOrd="0" presId="urn:microsoft.com/office/officeart/2005/8/layout/vList2"/>
    <dgm:cxn modelId="{541BD5B9-51DA-497F-838D-CDA31366E980}" type="presParOf" srcId="{AEABCDDF-3180-4C76-A7CB-FC0B6AF0719A}" destId="{F4D94EE2-DE87-41D3-8995-9FDA4ED2D4BE}" srcOrd="0" destOrd="0" presId="urn:microsoft.com/office/officeart/2005/8/layout/vList2"/>
    <dgm:cxn modelId="{C7801D2E-7067-4E56-86BD-8C707C34363A}" type="presParOf" srcId="{AEABCDDF-3180-4C76-A7CB-FC0B6AF0719A}" destId="{AADBD8E6-695F-4FE3-9A02-D807BC812A7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D94EE2-DE87-41D3-8995-9FDA4ED2D4BE}">
      <dsp:nvSpPr>
        <dsp:cNvPr id="0" name=""/>
        <dsp:cNvSpPr/>
      </dsp:nvSpPr>
      <dsp:spPr>
        <a:xfrm>
          <a:off x="0" y="1548347"/>
          <a:ext cx="8298873" cy="152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b="1" kern="1200" smtClean="0"/>
            <a:t>HTML</a:t>
          </a:r>
          <a:endParaRPr lang="en-US" sz="6500" kern="1200"/>
        </a:p>
      </dsp:txBody>
      <dsp:txXfrm>
        <a:off x="74249" y="1622596"/>
        <a:ext cx="8150375" cy="1372502"/>
      </dsp:txXfrm>
    </dsp:sp>
    <dsp:sp modelId="{AADBD8E6-695F-4FE3-9A02-D807BC812A7C}">
      <dsp:nvSpPr>
        <dsp:cNvPr id="0" name=""/>
        <dsp:cNvSpPr/>
      </dsp:nvSpPr>
      <dsp:spPr>
        <a:xfrm>
          <a:off x="0" y="3069347"/>
          <a:ext cx="8298873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489" tIns="82550" rIns="462280" bIns="8255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5100" kern="1200" smtClean="0"/>
            <a:t>Pig game project</a:t>
          </a:r>
          <a:endParaRPr lang="en-US" sz="5100" kern="1200"/>
        </a:p>
      </dsp:txBody>
      <dsp:txXfrm>
        <a:off x="0" y="3069347"/>
        <a:ext cx="8298873" cy="1076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AC403-8EB1-4D4E-8C3A-24BD19820531}" type="datetimeFigureOut">
              <a:rPr lang="en-US" smtClean="0"/>
              <a:t>18-Apr-18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670EE-8D87-4DCA-A75C-57CFF257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20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42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09600" y="2051050"/>
            <a:ext cx="9045146" cy="33289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8194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18.4.2018.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67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09600" y="1754188"/>
            <a:ext cx="9028113" cy="38719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54414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18.4.2018.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58744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18.4.2018.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3390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18.4.2018.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85209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18.4.2018.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8215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18.4.2018.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49573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18.4.2018.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57376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18.4.2018.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74986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789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219200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Sekcija</a:t>
            </a:r>
          </a:p>
          <a:p>
            <a:pPr lvl="0"/>
            <a:r>
              <a:rPr lang="sr-Latn-RS" smtClean="0"/>
              <a:t>JavaScript</a:t>
            </a:r>
            <a:endParaRPr lang="en-US" smtClean="0"/>
          </a:p>
          <a:p>
            <a:pPr lvl="1"/>
            <a:endParaRPr lang="en-US" smtClean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203492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Lekcija</a:t>
            </a:r>
            <a:endParaRPr lang="en-US" smtClean="0"/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88287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657689" y="1356048"/>
            <a:ext cx="6024585" cy="196574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Sekcija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CSS</a:t>
            </a:r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smtClean="0"/>
              <a:t>CSS</a:t>
            </a:r>
            <a:r>
              <a:rPr lang="en-US" sz="3600" baseline="0" smtClean="0"/>
              <a:t> - osnove</a:t>
            </a:r>
            <a:endParaRPr lang="sr-Latn-RS" sz="360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60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baseline="0" smtClean="0"/>
              <a:t>HTML - osnove</a:t>
            </a:r>
            <a:endParaRPr lang="sr-Latn-RS" sz="360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25475" y="1457325"/>
            <a:ext cx="5816600" cy="24066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Sekcija </a:t>
            </a:r>
          </a:p>
          <a:p>
            <a:pPr lvl="0"/>
            <a:r>
              <a:rPr lang="en-US" smtClean="0"/>
              <a:t>HTML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61022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9218" name="Picture 2" descr="Image result for coding javascrip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75" y="5381625"/>
            <a:ext cx="309562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428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55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665640" y="5945040"/>
            <a:ext cx="6587280" cy="920880"/>
          </a:xfrm>
          <a:custGeom>
            <a:avLst/>
            <a:gdLst/>
            <a:ahLst/>
            <a:cxn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2"/>
          <p:cNvSpPr/>
          <p:nvPr/>
        </p:nvSpPr>
        <p:spPr>
          <a:xfrm>
            <a:off x="647640" y="5938920"/>
            <a:ext cx="4920120" cy="933120"/>
          </a:xfrm>
          <a:custGeom>
            <a:avLst/>
            <a:gdLst/>
            <a:ahLst/>
            <a:cxn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-7920" y="5791320"/>
            <a:ext cx="4536000" cy="1080360"/>
          </a:xfrm>
          <a:prstGeom prst="rtTriangle">
            <a:avLst/>
          </a:prstGeom>
          <a:blipFill>
            <a:blip r:embed="rId14"/>
            <a:tile/>
          </a:blipFill>
          <a:ln w="12600"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-12240" y="5787720"/>
            <a:ext cx="454032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4" name="Picture 10"/>
          <p:cNvPicPr/>
          <p:nvPr/>
        </p:nvPicPr>
        <p:blipFill>
          <a:blip r:embed="rId15"/>
          <a:stretch/>
        </p:blipFill>
        <p:spPr>
          <a:xfrm>
            <a:off x="215280" y="6176880"/>
            <a:ext cx="2289600" cy="55080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68576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Seventh Outline Level</a:t>
            </a:r>
          </a:p>
        </p:txBody>
      </p:sp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title text format</a:t>
            </a:r>
          </a:p>
        </p:txBody>
      </p:sp>
    </p:spTree>
    <p:extLst>
      <p:ext uri="{BB962C8B-B14F-4D97-AF65-F5344CB8AC3E}">
        <p14:creationId xmlns:p14="http://schemas.microsoft.com/office/powerpoint/2010/main" val="326202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0" r:id="rId2"/>
    <p:sldLayoutId id="2147483685" r:id="rId3"/>
    <p:sldLayoutId id="2147483674" r:id="rId4"/>
    <p:sldLayoutId id="2147483683" r:id="rId5"/>
    <p:sldLayoutId id="2147483688" r:id="rId6"/>
    <p:sldLayoutId id="2147483689" r:id="rId7"/>
    <p:sldLayoutId id="2147483682" r:id="rId8"/>
    <p:sldLayoutId id="2147483690" r:id="rId9"/>
    <p:sldLayoutId id="2147483691" r:id="rId10"/>
    <p:sldLayoutId id="2147483693" r:id="rId11"/>
    <p:sldLayoutId id="214748369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B300D-7DF5-4E96-8AA6-60E94C6E9F44}" type="datetimeFigureOut">
              <a:rPr lang="sr-Latn-RS" smtClean="0"/>
              <a:t>18.4.2018.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428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1" r:id="rId2"/>
    <p:sldLayoutId id="2147483684" r:id="rId3"/>
    <p:sldLayoutId id="2147483686" r:id="rId4"/>
    <p:sldLayoutId id="2147483687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Front-End </a:t>
            </a:r>
            <a:r>
              <a:rPr lang="en-US" b="1" smtClean="0"/>
              <a:t>Developer</a:t>
            </a:r>
            <a:br>
              <a:rPr lang="en-US" b="1" smtClean="0"/>
            </a:br>
            <a:r>
              <a:rPr lang="en-US" b="1" smtClean="0"/>
              <a:t>29 – 20.04.2018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Radovan Ostojić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2"/>
          <p:cNvSpPr txBox="1"/>
          <p:nvPr/>
        </p:nvSpPr>
        <p:spPr>
          <a:xfrm>
            <a:off x="545499" y="243629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sr-Latn-RS" sz="2800" b="1" spc="-1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Sadržaj časa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652943521"/>
              </p:ext>
            </p:extLst>
          </p:nvPr>
        </p:nvGraphicFramePr>
        <p:xfrm>
          <a:off x="3338944" y="515511"/>
          <a:ext cx="8298873" cy="569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5909804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Ponavljanje je majka znanja </a:t>
            </a:r>
            <a:r>
              <a:rPr lang="en-US" smtClean="0">
                <a:sym typeface="Wingdings" panose="05000000000000000000" pitchFamily="2" charset="2"/>
              </a:rPr>
              <a:t>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0" y="1825625"/>
            <a:ext cx="5570538" cy="4351338"/>
          </a:xfrm>
        </p:spPr>
        <p:txBody>
          <a:bodyPr/>
          <a:lstStyle/>
          <a:p>
            <a:pPr lvl="1"/>
            <a:r>
              <a:rPr lang="en-US" smtClean="0"/>
              <a:t>Kako se dodaje button dinamacki?</a:t>
            </a:r>
            <a:endParaRPr lang="en-US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638" y="4719332"/>
            <a:ext cx="2138362" cy="213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67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HTML</a:t>
            </a:r>
            <a:endParaRPr lang="sr-Latn-RS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sz="4000" smtClean="0"/>
              <a:t>Pocetak – pravila igre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53040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Pocetak – planiranje igre</a:t>
            </a:r>
            <a:endParaRPr lang="sr-Latn-R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209801" y="2025292"/>
            <a:ext cx="7613353" cy="332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524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4649</TotalTime>
  <Words>30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DejaVu Sans</vt:lpstr>
      <vt:lpstr>Lucida Sans Unicode</vt:lpstr>
      <vt:lpstr>Symbol</vt:lpstr>
      <vt:lpstr>Wingdings</vt:lpstr>
      <vt:lpstr>Office Theme</vt:lpstr>
      <vt:lpstr>Custom Design</vt:lpstr>
      <vt:lpstr>Front-End Developer 29 – 20.04.2018</vt:lpstr>
      <vt:lpstr>PowerPoint Presentation</vt:lpstr>
      <vt:lpstr>Ponavljanje je majka znanja </vt:lpstr>
      <vt:lpstr>PowerPoint Presentation</vt:lpstr>
      <vt:lpstr>Pocetak – planiranje igre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Radovan Ostojić</dc:creator>
  <cp:lastModifiedBy>Radovan Ostojić</cp:lastModifiedBy>
  <cp:revision>365</cp:revision>
  <dcterms:created xsi:type="dcterms:W3CDTF">2018-01-27T10:39:52Z</dcterms:created>
  <dcterms:modified xsi:type="dcterms:W3CDTF">2018-04-18T17:47:51Z</dcterms:modified>
</cp:coreProperties>
</file>