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2"/>
  </p:notes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Baze podataka - uvod</a:t>
          </a:r>
          <a:endParaRPr lang="en-US"/>
        </a:p>
      </dgm:t>
    </dgm:pt>
    <dgm:pt modelId="{F89418B0-7D47-48D3-A0DD-7DC00E292A1E}" type="parTrans" cxnId="{C78D7D1E-4353-489A-8F01-856C716DDAA5}">
      <dgm:prSet/>
      <dgm:spPr/>
      <dgm:t>
        <a:bodyPr/>
        <a:lstStyle/>
        <a:p>
          <a:endParaRPr lang="en-US"/>
        </a:p>
      </dgm:t>
    </dgm:pt>
    <dgm:pt modelId="{B8A6BCFB-F597-4971-BF20-6B7B52347AE9}" type="sibTrans" cxnId="{C78D7D1E-4353-489A-8F01-856C716DDAA5}">
      <dgm:prSet/>
      <dgm:spPr/>
      <dgm:t>
        <a:bodyPr/>
        <a:lstStyle/>
        <a:p>
          <a:endParaRPr lang="en-US"/>
        </a:p>
      </dgm:t>
    </dgm:pt>
    <dgm:pt modelId="{5CCD9A6C-446B-4234-9597-2EB5D92BC885}">
      <dgm:prSet phldrT="[Text]"/>
      <dgm:spPr/>
      <dgm:t>
        <a:bodyPr/>
        <a:lstStyle/>
        <a:p>
          <a:r>
            <a:rPr lang="en-US" smtClean="0"/>
            <a:t>Cookies</a:t>
          </a:r>
          <a:endParaRPr lang="en-US"/>
        </a:p>
      </dgm:t>
    </dgm:pt>
    <dgm:pt modelId="{2E9EF69F-FC95-486F-9731-95185EFF720A}" type="parTrans" cxnId="{EF08B2AC-7C1F-4003-950E-80377002AC8F}">
      <dgm:prSet/>
      <dgm:spPr/>
      <dgm:t>
        <a:bodyPr/>
        <a:lstStyle/>
        <a:p>
          <a:endParaRPr lang="en-US"/>
        </a:p>
      </dgm:t>
    </dgm:pt>
    <dgm:pt modelId="{B2E546EA-A31F-41C9-929E-8B4246932C56}" type="sibTrans" cxnId="{EF08B2AC-7C1F-4003-950E-80377002AC8F}">
      <dgm:prSet/>
      <dgm:spPr/>
      <dgm:t>
        <a:bodyPr/>
        <a:lstStyle/>
        <a:p>
          <a:endParaRPr lang="en-US"/>
        </a:p>
      </dgm:t>
    </dgm:pt>
    <dgm:pt modelId="{7EB5A270-4883-4F9E-8B27-8FFF70CD5E37}">
      <dgm:prSet phldrT="[Text]"/>
      <dgm:spPr/>
      <dgm:t>
        <a:bodyPr/>
        <a:lstStyle/>
        <a:p>
          <a:r>
            <a:rPr lang="en-US" smtClean="0"/>
            <a:t>Web storage</a:t>
          </a:r>
          <a:endParaRPr lang="en-US"/>
        </a:p>
      </dgm:t>
    </dgm:pt>
    <dgm:pt modelId="{52721BBE-AB76-4806-9CC0-58FF865E7C3F}" type="parTrans" cxnId="{9970C878-E180-4A26-91E4-64475737865F}">
      <dgm:prSet/>
      <dgm:spPr/>
    </dgm:pt>
    <dgm:pt modelId="{98BA227F-ECA2-4CF1-8B87-787DFD7E52EF}" type="sibTrans" cxnId="{9970C878-E180-4A26-91E4-64475737865F}">
      <dgm:prSet/>
      <dgm:spPr/>
    </dgm:pt>
    <dgm:pt modelId="{D2738374-0EAB-4CDD-8EA3-95B2090630BE}">
      <dgm:prSet phldrT="[Text]"/>
      <dgm:spPr/>
      <dgm:t>
        <a:bodyPr/>
        <a:lstStyle/>
        <a:p>
          <a:r>
            <a:rPr lang="en-US" smtClean="0"/>
            <a:t> localStorage</a:t>
          </a:r>
          <a:endParaRPr lang="en-US"/>
        </a:p>
      </dgm:t>
    </dgm:pt>
    <dgm:pt modelId="{B1EF045C-584B-46D4-9F1C-77E97AA0A6B9}" type="parTrans" cxnId="{6EB27880-7260-41B4-A50B-2EB8C20BE468}">
      <dgm:prSet/>
      <dgm:spPr/>
    </dgm:pt>
    <dgm:pt modelId="{7842647C-4102-409C-979D-8471176EDB83}" type="sibTrans" cxnId="{6EB27880-7260-41B4-A50B-2EB8C20BE468}">
      <dgm:prSet/>
      <dgm:spPr/>
    </dgm:pt>
    <dgm:pt modelId="{7F596B77-641C-4DC4-9DD0-F0A37C5E1F87}">
      <dgm:prSet phldrT="[Text]"/>
      <dgm:spPr/>
      <dgm:t>
        <a:bodyPr/>
        <a:lstStyle/>
        <a:p>
          <a:r>
            <a:rPr lang="en-US" smtClean="0"/>
            <a:t>sessionStorage</a:t>
          </a:r>
          <a:endParaRPr lang="en-US"/>
        </a:p>
      </dgm:t>
    </dgm:pt>
    <dgm:pt modelId="{CFD0ED51-45D1-428E-B339-0033E533A06C}" type="parTrans" cxnId="{BF987AF7-23CD-447E-9BC8-FDDA3ECCFCCE}">
      <dgm:prSet/>
      <dgm:spPr/>
    </dgm:pt>
    <dgm:pt modelId="{93535F45-DBFC-4B48-BB34-1917A0BC029C}" type="sibTrans" cxnId="{BF987AF7-23CD-447E-9BC8-FDDA3ECCFCCE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B27880-7260-41B4-A50B-2EB8C20BE468}" srcId="{7EB5A270-4883-4F9E-8B27-8FFF70CD5E37}" destId="{D2738374-0EAB-4CDD-8EA3-95B2090630BE}" srcOrd="0" destOrd="0" parTransId="{B1EF045C-584B-46D4-9F1C-77E97AA0A6B9}" sibTransId="{7842647C-4102-409C-979D-8471176EDB83}"/>
    <dgm:cxn modelId="{1797987A-080C-4902-994C-D594AEE988A6}" type="presOf" srcId="{7F596B77-641C-4DC4-9DD0-F0A37C5E1F87}" destId="{AADBD8E6-695F-4FE3-9A02-D807BC812A7C}" srcOrd="0" destOrd="4" presId="urn:microsoft.com/office/officeart/2005/8/layout/vList2"/>
    <dgm:cxn modelId="{E94D33FE-DDFA-4001-B9EC-CC31B9DD5BBD}" type="presOf" srcId="{5CCD9A6C-446B-4234-9597-2EB5D92BC885}" destId="{AADBD8E6-695F-4FE3-9A02-D807BC812A7C}" srcOrd="0" destOrd="1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8F0B542D-F26C-4494-9589-CB1F22E81D18}" type="presOf" srcId="{D2738374-0EAB-4CDD-8EA3-95B2090630BE}" destId="{AADBD8E6-695F-4FE3-9A02-D807BC812A7C}" srcOrd="0" destOrd="3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BF987AF7-23CD-447E-9BC8-FDDA3ECCFCCE}" srcId="{7EB5A270-4883-4F9E-8B27-8FFF70CD5E37}" destId="{7F596B77-641C-4DC4-9DD0-F0A37C5E1F87}" srcOrd="1" destOrd="0" parTransId="{CFD0ED51-45D1-428E-B339-0033E533A06C}" sibTransId="{93535F45-DBFC-4B48-BB34-1917A0BC029C}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9970C878-E180-4A26-91E4-64475737865F}" srcId="{01EB205F-FC18-44EF-B4D7-07083A382D6D}" destId="{7EB5A270-4883-4F9E-8B27-8FFF70CD5E37}" srcOrd="2" destOrd="0" parTransId="{52721BBE-AB76-4806-9CC0-58FF865E7C3F}" sibTransId="{98BA227F-ECA2-4CF1-8B87-787DFD7E52EF}"/>
    <dgm:cxn modelId="{46B26921-9160-4F6A-9C9D-147685459FBA}" type="presOf" srcId="{7EB5A270-4883-4F9E-8B27-8FFF70CD5E37}" destId="{AADBD8E6-695F-4FE3-9A02-D807BC812A7C}" srcOrd="0" destOrd="2" presId="urn:microsoft.com/office/officeart/2005/8/layout/vList2"/>
    <dgm:cxn modelId="{EF08B2AC-7C1F-4003-950E-80377002AC8F}" srcId="{01EB205F-FC18-44EF-B4D7-07083A382D6D}" destId="{5CCD9A6C-446B-4234-9597-2EB5D92BC885}" srcOrd="1" destOrd="0" parTransId="{2E9EF69F-FC95-486F-9731-95185EFF720A}" sibTransId="{B2E546EA-A31F-41C9-929E-8B4246932C56}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022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JavaScript</a:t>
          </a:r>
          <a:endParaRPr lang="en-US" sz="6500" kern="1200"/>
        </a:p>
      </dsp:txBody>
      <dsp:txXfrm>
        <a:off x="74249" y="75271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1522022"/>
          <a:ext cx="8298873" cy="417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Baze podataka - uvod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Cookies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Web storage</a:t>
          </a:r>
          <a:endParaRPr lang="en-US" sz="5100" kern="1200"/>
        </a:p>
        <a:p>
          <a:pPr marL="571500" lvl="2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 localStorage</a:t>
          </a:r>
          <a:endParaRPr lang="en-US" sz="5100" kern="1200"/>
        </a:p>
        <a:p>
          <a:pPr marL="571500" lvl="2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sessionStorage</a:t>
          </a:r>
          <a:endParaRPr lang="en-US" sz="5100" kern="1200"/>
        </a:p>
      </dsp:txBody>
      <dsp:txXfrm>
        <a:off x="0" y="1522022"/>
        <a:ext cx="8298873" cy="4171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7.5.2018.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7.5.2018.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7.5.2018.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7.5.2018.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7.5.2018.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7.5.2018.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35 – </a:t>
            </a:r>
            <a:r>
              <a:rPr lang="en-US" b="1" smtClean="0"/>
              <a:t>09.05.2018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64988814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sz="4000" smtClean="0"/>
              <a:t>Web storage concept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Baze podataka – oblast koja se najsporije menjala u programiranju!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Koncept tabela</a:t>
            </a:r>
          </a:p>
          <a:p>
            <a:r>
              <a:rPr lang="en-US" smtClean="0"/>
              <a:t>Vrste i kolone</a:t>
            </a:r>
          </a:p>
          <a:p>
            <a:r>
              <a:rPr lang="en-US" smtClean="0"/>
              <a:t>Kreiranje podataka – kako izbeci ponavljanja?</a:t>
            </a:r>
          </a:p>
          <a:p>
            <a:r>
              <a:rPr lang="en-US" smtClean="0"/>
              <a:t>SQL jezik za rad sa bazama podataka</a:t>
            </a:r>
          </a:p>
          <a:p>
            <a:r>
              <a:rPr lang="en-US" smtClean="0"/>
              <a:t>Primer sa Studentima, Kursevima, Profesorima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7530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Organizacija tabela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573972" y="1096428"/>
            <a:ext cx="6673059" cy="54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Novo doba =&gt; noSql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Key-Value pair </a:t>
            </a:r>
          </a:p>
          <a:p>
            <a:r>
              <a:rPr lang="en-US" smtClean="0"/>
              <a:t>Object properties su primer</a:t>
            </a:r>
          </a:p>
          <a:p>
            <a:r>
              <a:rPr lang="en-US" smtClean="0"/>
              <a:t>Sta mozemo da zapamtimo na klijentu?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4986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challenge 1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Napisati JavaScript funkciju koja pamti nase ime i prezime u localStorage</a:t>
            </a:r>
          </a:p>
          <a:p>
            <a:r>
              <a:rPr lang="en-US" smtClean="0"/>
              <a:t>Nakon ponovnog ucitavanja browsera – proveriti sta pise u localStorage-u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7616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520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5552</TotalTime>
  <Words>106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35 – 09.05.2018</vt:lpstr>
      <vt:lpstr>PowerPoint Presentation</vt:lpstr>
      <vt:lpstr>Ponavljanje je majka znanja </vt:lpstr>
      <vt:lpstr>PowerPoint Presentation</vt:lpstr>
      <vt:lpstr>Baze podataka – oblast koja se najsporije menjala u programiranju!</vt:lpstr>
      <vt:lpstr>Organizacija tabela</vt:lpstr>
      <vt:lpstr>Novo doba =&gt; noSql</vt:lpstr>
      <vt:lpstr>Coding challenge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383</cp:revision>
  <dcterms:created xsi:type="dcterms:W3CDTF">2018-01-27T10:39:52Z</dcterms:created>
  <dcterms:modified xsi:type="dcterms:W3CDTF">2018-05-08T07:41:18Z</dcterms:modified>
</cp:coreProperties>
</file>