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8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JSON parsiranje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D1A1311E-B484-4A44-A135-1863CA173945}">
      <dgm:prSet phldrT="[Text]"/>
      <dgm:spPr/>
      <dgm:t>
        <a:bodyPr/>
        <a:lstStyle/>
        <a:p>
          <a:r>
            <a:rPr lang="en-US" smtClean="0"/>
            <a:t>JSON stringify</a:t>
          </a:r>
          <a:endParaRPr lang="en-US"/>
        </a:p>
      </dgm:t>
    </dgm:pt>
    <dgm:pt modelId="{1B44282F-6703-41E1-A98A-EA3CC36782BC}" type="parTrans" cxnId="{BAD7E433-2A01-4FE9-BAAE-6FB6D64C85CC}">
      <dgm:prSet/>
      <dgm:spPr/>
      <dgm:t>
        <a:bodyPr/>
        <a:lstStyle/>
        <a:p>
          <a:endParaRPr lang="en-US"/>
        </a:p>
      </dgm:t>
    </dgm:pt>
    <dgm:pt modelId="{21D73087-D00F-4091-B618-9AE242F4EC4A}" type="sibTrans" cxnId="{BAD7E433-2A01-4FE9-BAAE-6FB6D64C85CC}">
      <dgm:prSet/>
      <dgm:spPr/>
      <dgm:t>
        <a:bodyPr/>
        <a:lstStyle/>
        <a:p>
          <a:endParaRPr lang="en-US"/>
        </a:p>
      </dgm:t>
    </dgm:pt>
    <dgm:pt modelId="{1486CE85-97A9-4929-86C6-E9AA2F89D220}">
      <dgm:prSet phldrT="[Text]"/>
      <dgm:spPr/>
      <dgm:t>
        <a:bodyPr/>
        <a:lstStyle/>
        <a:p>
          <a:r>
            <a:rPr lang="en-US" smtClean="0"/>
            <a:t>JSON</a:t>
          </a:r>
          <a:endParaRPr lang="en-US"/>
        </a:p>
      </dgm:t>
    </dgm:pt>
    <dgm:pt modelId="{1E86771E-11E9-4A6F-90DF-5B7AAFCD8366}" type="parTrans" cxnId="{26D15B68-523D-445B-B3A1-7F64FB6D98C4}">
      <dgm:prSet/>
      <dgm:spPr/>
      <dgm:t>
        <a:bodyPr/>
        <a:lstStyle/>
        <a:p>
          <a:endParaRPr lang="en-US"/>
        </a:p>
      </dgm:t>
    </dgm:pt>
    <dgm:pt modelId="{C966ACE7-391C-4E04-903E-179E7FBFA9D7}" type="sibTrans" cxnId="{26D15B68-523D-445B-B3A1-7F64FB6D98C4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1" presId="urn:microsoft.com/office/officeart/2005/8/layout/vList2"/>
    <dgm:cxn modelId="{26D15B68-523D-445B-B3A1-7F64FB6D98C4}" srcId="{01EB205F-FC18-44EF-B4D7-07083A382D6D}" destId="{1486CE85-97A9-4929-86C6-E9AA2F89D220}" srcOrd="0" destOrd="0" parTransId="{1E86771E-11E9-4A6F-90DF-5B7AAFCD8366}" sibTransId="{C966ACE7-391C-4E04-903E-179E7FBFA9D7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1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BAD7E433-2A01-4FE9-BAAE-6FB6D64C85CC}" srcId="{01EB205F-FC18-44EF-B4D7-07083A382D6D}" destId="{D1A1311E-B484-4A44-A135-1863CA173945}" srcOrd="2" destOrd="0" parTransId="{1B44282F-6703-41E1-A98A-EA3CC36782BC}" sibTransId="{21D73087-D00F-4091-B618-9AE242F4EC4A}"/>
    <dgm:cxn modelId="{0B916F80-B9CD-4A31-8C81-7C21375B7C0E}" type="presOf" srcId="{1486CE85-97A9-4929-86C6-E9AA2F89D220}" destId="{AADBD8E6-695F-4FE3-9A02-D807BC812A7C}" srcOrd="0" destOrd="0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921AE353-7CD0-47B5-8D5A-CC0358F61CBC}" type="presOf" srcId="{D1A1311E-B484-4A44-A135-1863CA173945}" destId="{AADBD8E6-695F-4FE3-9A02-D807BC812A7C}" srcOrd="0" destOrd="2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419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9162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362960"/>
          <a:ext cx="8298873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JSON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JSON parsiranje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JSON stringify</a:t>
          </a:r>
          <a:endParaRPr lang="en-US" sz="5100" kern="1200"/>
        </a:p>
      </dsp:txBody>
      <dsp:txXfrm>
        <a:off x="0" y="2362960"/>
        <a:ext cx="8298873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25 – 11.04.2018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</a:t>
            </a:r>
            <a:r>
              <a:rPr lang="sr-Latn-RS"/>
              <a:t> </a:t>
            </a:r>
            <a:r>
              <a:rPr lang="sr-Latn-RS" smtClean="0"/>
              <a:t>Arrays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600" y="2407546"/>
            <a:ext cx="9045575" cy="2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4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Arrays in </a:t>
            </a:r>
            <a:r>
              <a:rPr lang="sr-Latn-RS"/>
              <a:t>JSON </a:t>
            </a:r>
            <a:r>
              <a:rPr lang="sr-Latn-RS" smtClean="0"/>
              <a:t>Objects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88699" y="2091305"/>
            <a:ext cx="628737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5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Accessing </a:t>
            </a:r>
            <a:r>
              <a:rPr lang="sr-Latn-RS"/>
              <a:t>Array </a:t>
            </a:r>
            <a:r>
              <a:rPr lang="sr-Latn-RS" smtClean="0"/>
              <a:t>Values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38392" y="2883596"/>
            <a:ext cx="5229955" cy="222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4" y="1344477"/>
            <a:ext cx="344853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8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JSON.parse</a:t>
            </a:r>
            <a:r>
              <a:rPr lang="sr-Latn-RS" smtClean="0"/>
              <a:t>()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81108" y="1717232"/>
            <a:ext cx="6192114" cy="3248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41" y="5053193"/>
            <a:ext cx="645885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JSON.stringify</a:t>
            </a:r>
            <a:r>
              <a:rPr lang="sr-Latn-RS" smtClean="0"/>
              <a:t>()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9008" y="1229897"/>
            <a:ext cx="5496692" cy="1571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14" y="2618861"/>
            <a:ext cx="594443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25295" y="1818293"/>
            <a:ext cx="7061010" cy="39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2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7581843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CSS layouts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JSON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 </a:t>
            </a:r>
            <a:r>
              <a:rPr lang="sr-Latn-RS"/>
              <a:t>- </a:t>
            </a:r>
            <a:r>
              <a:rPr lang="sr-Latn-RS" smtClean="0"/>
              <a:t>Introduction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69862" y="1571372"/>
            <a:ext cx="4648849" cy="1362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862" y="3441674"/>
            <a:ext cx="808785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</a:t>
            </a:r>
            <a:r>
              <a:rPr lang="sr-Latn-RS"/>
              <a:t> </a:t>
            </a:r>
            <a:r>
              <a:rPr lang="sr-Latn-RS" smtClean="0"/>
              <a:t>Syntax</a:t>
            </a:r>
            <a:r>
              <a:rPr lang="en-US" smtClean="0"/>
              <a:t> 1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418400"/>
            <a:ext cx="5363323" cy="1895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3314140"/>
            <a:ext cx="7678222" cy="2572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016" y="2628244"/>
            <a:ext cx="477269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 </a:t>
            </a:r>
            <a:r>
              <a:rPr lang="sr-Latn-RS"/>
              <a:t>Syntax</a:t>
            </a:r>
            <a:r>
              <a:rPr lang="en-US"/>
              <a:t> </a:t>
            </a:r>
            <a:r>
              <a:rPr lang="en-US" smtClean="0"/>
              <a:t>2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51284" y="1760104"/>
            <a:ext cx="5001560" cy="35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 </a:t>
            </a:r>
            <a:r>
              <a:rPr lang="sr-Latn-RS"/>
              <a:t>Data </a:t>
            </a:r>
            <a:r>
              <a:rPr lang="sr-Latn-RS" smtClean="0"/>
              <a:t>Types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568972"/>
            <a:ext cx="4639322" cy="2248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25" y="1520740"/>
            <a:ext cx="450595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9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JSON </a:t>
            </a:r>
            <a:r>
              <a:rPr lang="sr-Latn-RS" smtClean="0"/>
              <a:t>Strings</a:t>
            </a:r>
            <a:r>
              <a:rPr lang="en-US" smtClean="0"/>
              <a:t>, Numbers, Objects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3823" y="1139333"/>
            <a:ext cx="4020111" cy="2267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24" y="1110754"/>
            <a:ext cx="4324954" cy="2295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972" y="3298534"/>
            <a:ext cx="578248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45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25 – 11.04.2018</vt:lpstr>
      <vt:lpstr>PowerPoint Presentation</vt:lpstr>
      <vt:lpstr>Ponavljanje je majka znanja </vt:lpstr>
      <vt:lpstr>PowerPoint Presentation</vt:lpstr>
      <vt:lpstr>JSON - Introduction</vt:lpstr>
      <vt:lpstr>JSON Syntax 1</vt:lpstr>
      <vt:lpstr>JSON Syntax 2</vt:lpstr>
      <vt:lpstr>JSON Data Types</vt:lpstr>
      <vt:lpstr>JSON Strings, Numbers, Objects</vt:lpstr>
      <vt:lpstr>JSON Arrays</vt:lpstr>
      <vt:lpstr>Arrays in JSON Objects</vt:lpstr>
      <vt:lpstr>Accessing Array Values</vt:lpstr>
      <vt:lpstr>JSON.parse()</vt:lpstr>
      <vt:lpstr>JSON.stringify()</vt:lpstr>
      <vt:lpstr>Coding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369</cp:revision>
  <dcterms:created xsi:type="dcterms:W3CDTF">2018-01-27T10:39:52Z</dcterms:created>
  <dcterms:modified xsi:type="dcterms:W3CDTF">2018-04-11T08:11:55Z</dcterms:modified>
</cp:coreProperties>
</file>