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10"/>
  </p:notesMasterIdLst>
  <p:sldIdLst>
    <p:sldId id="256" r:id="rId3"/>
    <p:sldId id="257" r:id="rId4"/>
    <p:sldId id="258" r:id="rId5"/>
    <p:sldId id="263" r:id="rId6"/>
    <p:sldId id="265" r:id="rId7"/>
    <p:sldId id="266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  <p14:sldId id="265"/>
            <p14:sldId id="26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r>
            <a:rPr lang="en-US" smtClean="0"/>
            <a:t>Image Gallery</a:t>
          </a:r>
          <a:endParaRPr lang="en-US"/>
        </a:p>
      </dgm:t>
    </dgm:pt>
    <dgm:pt modelId="{F89418B0-7D47-48D3-A0DD-7DC00E292A1E}" type="parTrans" cxnId="{C78D7D1E-4353-489A-8F01-856C716DDAA5}">
      <dgm:prSet/>
      <dgm:spPr/>
      <dgm:t>
        <a:bodyPr/>
        <a:lstStyle/>
        <a:p>
          <a:endParaRPr lang="en-US"/>
        </a:p>
      </dgm:t>
    </dgm:pt>
    <dgm:pt modelId="{B8A6BCFB-F597-4971-BF20-6B7B52347AE9}" type="sibTrans" cxnId="{C78D7D1E-4353-489A-8F01-856C716DDAA5}">
      <dgm:prSet/>
      <dgm:spPr/>
      <dgm:t>
        <a:bodyPr/>
        <a:lstStyle/>
        <a:p>
          <a:endParaRPr lang="en-US"/>
        </a:p>
      </dgm:t>
    </dgm:pt>
    <dgm:pt modelId="{9E122E4E-CD08-4F29-8ABC-E8827FB9520B}">
      <dgm:prSet phldrT="[Text]"/>
      <dgm:spPr/>
      <dgm:t>
        <a:bodyPr/>
        <a:lstStyle/>
        <a:p>
          <a:r>
            <a:rPr lang="en-US" smtClean="0"/>
            <a:t>Search person - AJAX</a:t>
          </a:r>
          <a:endParaRPr lang="en-US"/>
        </a:p>
      </dgm:t>
    </dgm:pt>
    <dgm:pt modelId="{ACB6CB40-5711-4383-879A-D79F741A2556}" type="parTrans" cxnId="{B840C328-9910-4527-82F2-57BF0AFF48D8}">
      <dgm:prSet/>
      <dgm:spPr/>
    </dgm:pt>
    <dgm:pt modelId="{4DAE069B-1559-480B-A17F-06EBFD4A497E}" type="sibTrans" cxnId="{B840C328-9910-4527-82F2-57BF0AFF48D8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7AB90F08-2F2F-46CB-BC4D-821CE343827D}" type="presOf" srcId="{9E122E4E-CD08-4F29-8ABC-E8827FB9520B}" destId="{AADBD8E6-695F-4FE3-9A02-D807BC812A7C}" srcOrd="0" destOrd="1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B840C328-9910-4527-82F2-57BF0AFF48D8}" srcId="{01EB205F-FC18-44EF-B4D7-07083A382D6D}" destId="{9E122E4E-CD08-4F29-8ABC-E8827FB9520B}" srcOrd="1" destOrd="0" parTransId="{ACB6CB40-5711-4383-879A-D79F741A2556}" sibTransId="{4DAE069B-1559-480B-A17F-06EBFD4A497E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245610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319859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2766610"/>
          <a:ext cx="8298873" cy="168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Image Gallery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Search person - AJAX</a:t>
          </a:r>
          <a:endParaRPr lang="en-US" sz="5100" kern="1200"/>
        </a:p>
      </dsp:txBody>
      <dsp:txXfrm>
        <a:off x="0" y="2766610"/>
        <a:ext cx="8298873" cy="1681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17-Apr-18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17.4.2018.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17.4.2018.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17.4.2018.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17.4.2018.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17.4.2018.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17.4.2018.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17.4.2018.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17.4.2018.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17.4.2018.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owto/howto_css_pagination.asp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28 – 18.04.2018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08393874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r>
              <a:rPr lang="en-US" smtClean="0"/>
              <a:t>AJAX</a:t>
            </a:r>
          </a:p>
          <a:p>
            <a:pPr lvl="1"/>
            <a:r>
              <a:rPr lang="en-US" smtClean="0"/>
              <a:t>XmlHttpRequest</a:t>
            </a:r>
          </a:p>
          <a:p>
            <a:pPr lvl="1"/>
            <a:r>
              <a:rPr lang="en-US" smtClean="0"/>
              <a:t>Primer sa proslog casa</a:t>
            </a:r>
          </a:p>
          <a:p>
            <a:pPr lvl="1"/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sz="4000" smtClean="0"/>
              <a:t>Coding challenges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AJAX – search persons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mtClean="0"/>
              <a:t>Zadatak za proslog casa</a:t>
            </a:r>
          </a:p>
          <a:p>
            <a:r>
              <a:rPr lang="en-US"/>
              <a:t>Pagination: </a:t>
            </a:r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www.w3schools.com/howto/howto_css_pagination.asp</a:t>
            </a:r>
            <a:endParaRPr lang="en-US" smtClean="0"/>
          </a:p>
          <a:p>
            <a:r>
              <a:rPr lang="en-US" smtClean="0"/>
              <a:t>Dobrovoljac?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02559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Shopping list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09480" y="1362111"/>
            <a:ext cx="5774985" cy="2068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80" y="3284035"/>
            <a:ext cx="5089842" cy="2655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926" y="2048619"/>
            <a:ext cx="5118994" cy="247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1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/>
              <a:t>Image </a:t>
            </a:r>
            <a:r>
              <a:rPr lang="sr-Latn-RS" b="1" smtClean="0"/>
              <a:t>gallery</a:t>
            </a:r>
            <a:r>
              <a:rPr lang="en-US" b="1"/>
              <a:t>	</a:t>
            </a:r>
            <a:endParaRPr lang="sr-Latn-R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11393510" cy="3328988"/>
          </a:xfrm>
        </p:spPr>
        <p:txBody>
          <a:bodyPr/>
          <a:lstStyle/>
          <a:p>
            <a:r>
              <a:rPr lang="sr-Latn-RS"/>
              <a:t>https://developer.mozilla.org/en-US/docs/Learn/JavaScript/Building_blocks/Image_gallery</a:t>
            </a:r>
          </a:p>
        </p:txBody>
      </p:sp>
    </p:spTree>
    <p:extLst>
      <p:ext uri="{BB962C8B-B14F-4D97-AF65-F5344CB8AC3E}">
        <p14:creationId xmlns:p14="http://schemas.microsoft.com/office/powerpoint/2010/main" val="103030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4682</TotalTime>
  <Words>49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28 – 18.04.2018</vt:lpstr>
      <vt:lpstr>PowerPoint Presentation</vt:lpstr>
      <vt:lpstr>Ponavljanje je majka znanja </vt:lpstr>
      <vt:lpstr>PowerPoint Presentation</vt:lpstr>
      <vt:lpstr>AJAX – search persons</vt:lpstr>
      <vt:lpstr>Shopping list</vt:lpstr>
      <vt:lpstr>Image gallery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367</cp:revision>
  <dcterms:created xsi:type="dcterms:W3CDTF">2018-01-27T10:39:52Z</dcterms:created>
  <dcterms:modified xsi:type="dcterms:W3CDTF">2018-04-17T21:09:36Z</dcterms:modified>
</cp:coreProperties>
</file>