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Coding challenges</a:t>
          </a:r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Coding challenges</a:t>
          </a: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22.3.2018.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22.3.2018.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22.3.2018.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22.3.2018.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22.3.2018.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22.3.2018.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22.3.2018.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22.3.2018.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22.3.2018.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19 – 23.03.2018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17910147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Kako mozemo da promenimo sliku na &lt;img&gt; tagu?</a:t>
            </a:r>
          </a:p>
          <a:p>
            <a:pPr lvl="1"/>
            <a:r>
              <a:rPr lang="en-US" smtClean="0"/>
              <a:t>Kako radi Flex Box?</a:t>
            </a:r>
          </a:p>
          <a:p>
            <a:pPr lvl="1"/>
            <a:r>
              <a:rPr lang="en-US" smtClean="0"/>
              <a:t>Kako mozemo da uzmemo vrednost (value) selektovanog itema u &lt;select&gt; tagu?</a:t>
            </a:r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challenge 1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480" y="2152114"/>
            <a:ext cx="10022948" cy="153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8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challenge 2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18287" y="1999219"/>
            <a:ext cx="11584569" cy="150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challenge 3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90234" y="1798560"/>
            <a:ext cx="11410931" cy="101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4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challenge 4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34498" y="1992436"/>
            <a:ext cx="10283447" cy="22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7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 work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Pronaci na internetu- kako se radi sa Flex box-om</a:t>
            </a:r>
          </a:p>
          <a:p>
            <a:r>
              <a:rPr lang="en-US" smtClean="0"/>
              <a:t>Provezbati primer:</a:t>
            </a:r>
          </a:p>
          <a:p>
            <a:r>
              <a:rPr lang="sr-Latn-RS">
                <a:hlinkClick r:id="rId2"/>
              </a:rPr>
              <a:t>https://</a:t>
            </a:r>
            <a:r>
              <a:rPr lang="sr-Latn-RS">
                <a:hlinkClick r:id="rId2"/>
              </a:rPr>
              <a:t>css-tricks.com/snippets/css/a-guide-to-flexbox</a:t>
            </a:r>
            <a:r>
              <a:rPr lang="sr-Latn-RS" smtClean="0">
                <a:hlinkClick r:id="rId2"/>
              </a:rPr>
              <a:t>/</a:t>
            </a:r>
            <a:endParaRPr lang="en-US" smtClean="0"/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7828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4729</TotalTime>
  <Words>76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19 – 23.03.2018</vt:lpstr>
      <vt:lpstr>PowerPoint Presentation</vt:lpstr>
      <vt:lpstr>Ponavljanje je majka znanja </vt:lpstr>
      <vt:lpstr>Coding challenge 1</vt:lpstr>
      <vt:lpstr>Coding challenge 2</vt:lpstr>
      <vt:lpstr>Coding challenge 3</vt:lpstr>
      <vt:lpstr>Coding challenge 4</vt:lpstr>
      <vt:lpstr>Home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363</cp:revision>
  <dcterms:created xsi:type="dcterms:W3CDTF">2018-01-27T10:39:52Z</dcterms:created>
  <dcterms:modified xsi:type="dcterms:W3CDTF">2018-03-23T00:11:37Z</dcterms:modified>
</cp:coreProperties>
</file>