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0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3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9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1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BAF8-2700-4F9D-8331-BEB0B1C3A017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915B-D04A-406C-A4DC-505DB511B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2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실전 프로그램 개발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en-US" altLang="ko-KR" dirty="0" smtClean="0"/>
              <a:t>Bookmark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5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 변경 사항 반영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python manage.py </a:t>
            </a:r>
            <a:r>
              <a:rPr lang="en-US" altLang="ko-KR" sz="1200" dirty="0" err="1" smtClean="0"/>
              <a:t>makemigrations</a:t>
            </a:r>
            <a:r>
              <a:rPr lang="en-US" altLang="ko-KR" sz="1200" dirty="0" smtClean="0"/>
              <a:t> [</a:t>
            </a:r>
            <a:r>
              <a:rPr lang="ko-KR" altLang="en-US" sz="1200" dirty="0" err="1" smtClean="0"/>
              <a:t>앱이름</a:t>
            </a:r>
            <a:r>
              <a:rPr lang="en-US" altLang="ko-KR" sz="1200" dirty="0" smtClean="0"/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python manage.py migrate [</a:t>
            </a:r>
            <a:r>
              <a:rPr lang="ko-KR" altLang="en-US" sz="1200" dirty="0" err="1" smtClean="0"/>
              <a:t>앱이름</a:t>
            </a:r>
            <a:r>
              <a:rPr lang="en-US" altLang="ko-KR" sz="1200" dirty="0" smtClean="0"/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err="1" smtClean="0"/>
              <a:t>makemigrations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현재 모델내역과 데이터 베이스 테이블 내역을 비교하여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내역을 맞추기 위한 </a:t>
            </a:r>
            <a:r>
              <a:rPr lang="ko-KR" altLang="en-US" sz="1200" dirty="0" err="1" smtClean="0"/>
              <a:t>마이그레이션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소스 파일 생성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migrate: </a:t>
            </a:r>
            <a:r>
              <a:rPr lang="en-US" altLang="ko-KR" sz="1200" dirty="0" err="1" smtClean="0"/>
              <a:t>makemigrations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명령으로 생성한 소스파일을 데이터베이스로 반영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indent="-285750">
              <a:lnSpc>
                <a:spcPct val="150000"/>
              </a:lnSpc>
            </a:pPr>
            <a:r>
              <a:rPr lang="ko-KR" altLang="en-US" sz="1600" dirty="0" smtClean="0"/>
              <a:t>테이블 모습 확인하기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python manage.py </a:t>
            </a:r>
            <a:r>
              <a:rPr lang="en-US" altLang="ko-KR" sz="1200" dirty="0" err="1" smtClean="0"/>
              <a:t>runserver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818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URLconf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Admin </a:t>
            </a:r>
            <a:r>
              <a:rPr lang="ko-KR" altLang="en-US" sz="1200" dirty="0" smtClean="0"/>
              <a:t>사이트까지 포함해서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과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내용을 </a:t>
            </a:r>
            <a:r>
              <a:rPr lang="en-US" altLang="ko-KR" sz="1200" dirty="0" smtClean="0"/>
              <a:t>urls.py </a:t>
            </a:r>
            <a:r>
              <a:rPr lang="ko-KR" altLang="en-US" sz="1200" dirty="0" smtClean="0"/>
              <a:t>파일에 코딩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mysite/urls.py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marL="5715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django.conf.urls</a:t>
            </a:r>
            <a:r>
              <a:rPr lang="en-US" altLang="ko-KR" sz="1200" dirty="0"/>
              <a:t> import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  ------------------------------------------------------------------------------------(1)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django.contrib</a:t>
            </a:r>
            <a:r>
              <a:rPr lang="en-US" altLang="ko-KR" sz="1200" dirty="0"/>
              <a:t> import </a:t>
            </a:r>
            <a:r>
              <a:rPr lang="en-US" altLang="ko-KR" sz="1200" dirty="0" smtClean="0"/>
              <a:t>admin  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 err="1"/>
              <a:t>django.views.generic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ListView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DetailView</a:t>
            </a:r>
            <a:r>
              <a:rPr lang="en-US" altLang="ko-KR" sz="1200" dirty="0" smtClean="0"/>
              <a:t>  ------------------------------------------------------------(2)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bookmark.models</a:t>
            </a:r>
            <a:r>
              <a:rPr lang="en-US" altLang="ko-KR" sz="1200" dirty="0"/>
              <a:t> import Bookmark</a:t>
            </a:r>
          </a:p>
          <a:p>
            <a:pPr marL="5715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urlpatterns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[  --------------------------------------------------------------------------------------------------------(3)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</a:t>
            </a:r>
            <a:r>
              <a:rPr lang="en-US" altLang="ko-KR" sz="1200" dirty="0" err="1"/>
              <a:t>'^admin</a:t>
            </a:r>
            <a:r>
              <a:rPr lang="en-US" altLang="ko-KR" sz="1200" dirty="0"/>
              <a:t>/', </a:t>
            </a:r>
            <a:r>
              <a:rPr lang="en-US" altLang="ko-KR" sz="1200" dirty="0" err="1"/>
              <a:t>admin.site.urls</a:t>
            </a:r>
            <a:r>
              <a:rPr lang="en-US" altLang="ko-KR" sz="1200" dirty="0" smtClean="0"/>
              <a:t>),  -------------------------------------------------------------------------(4)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</a:t>
            </a:r>
            <a:r>
              <a:rPr lang="en-US" altLang="ko-KR" sz="1200" dirty="0" err="1"/>
              <a:t>'^bookmarks</a:t>
            </a:r>
            <a:r>
              <a:rPr lang="en-US" altLang="ko-KR" sz="1200" dirty="0"/>
              <a:t>/$', </a:t>
            </a:r>
            <a:r>
              <a:rPr lang="en-US" altLang="ko-KR" sz="1200" dirty="0" err="1"/>
              <a:t>ListView.as_view</a:t>
            </a:r>
            <a:r>
              <a:rPr lang="en-US" altLang="ko-KR" sz="1200" dirty="0"/>
              <a:t>(model=Bookmark), name='index</a:t>
            </a:r>
            <a:r>
              <a:rPr lang="en-US" altLang="ko-KR" sz="1200" dirty="0" smtClean="0"/>
              <a:t>'),  --------------------------(5)</a:t>
            </a:r>
            <a:endParaRPr lang="en-US" altLang="ko-KR" sz="1200" dirty="0"/>
          </a:p>
          <a:p>
            <a:pPr marL="57150" indent="0"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</a:t>
            </a:r>
            <a:r>
              <a:rPr lang="en-US" altLang="ko-KR" sz="1200" dirty="0" err="1"/>
              <a:t>'^bookmarks</a:t>
            </a:r>
            <a:r>
              <a:rPr lang="en-US" altLang="ko-KR" sz="1200" dirty="0"/>
              <a:t>/(?P&lt;</a:t>
            </a:r>
            <a:r>
              <a:rPr lang="en-US" altLang="ko-KR" sz="1200" dirty="0" err="1"/>
              <a:t>pk</a:t>
            </a:r>
            <a:r>
              <a:rPr lang="en-US" altLang="ko-KR" sz="1200" dirty="0"/>
              <a:t>&gt;\d+)/$', </a:t>
            </a:r>
            <a:r>
              <a:rPr lang="en-US" altLang="ko-KR" sz="1200" dirty="0" err="1"/>
              <a:t>DetailView.as_view</a:t>
            </a:r>
            <a:r>
              <a:rPr lang="en-US" altLang="ko-KR" sz="1200" dirty="0"/>
              <a:t>(model=Bookmark), name='detail'), </a:t>
            </a:r>
            <a:r>
              <a:rPr lang="en-US" altLang="ko-KR" sz="1200" dirty="0" smtClean="0"/>
              <a:t>  ------(6)</a:t>
            </a:r>
            <a:endParaRPr lang="ko-KR" altLang="en-US" sz="1200" dirty="0"/>
          </a:p>
          <a:p>
            <a:pPr marL="57150" indent="0">
              <a:buNone/>
            </a:pPr>
            <a:r>
              <a:rPr lang="en-US" altLang="ko-KR" sz="1200" dirty="0"/>
              <a:t>]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/>
              <a:t>장고의 내장 함수인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</a:t>
            </a:r>
            <a:r>
              <a:rPr lang="ko-KR" altLang="en-US" sz="1200" dirty="0" err="1" smtClean="0"/>
              <a:t>임포트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 smtClean="0"/>
              <a:t>URLconf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호출하므로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뮤</a:t>
            </a:r>
            <a:r>
              <a:rPr lang="ko-KR" altLang="en-US" sz="1200" dirty="0" smtClean="0"/>
              <a:t> 모듈의 관련 클래스를 </a:t>
            </a:r>
            <a:r>
              <a:rPr lang="ko-KR" altLang="en-US" sz="1200" dirty="0" err="1" smtClean="0"/>
              <a:t>임포트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smtClean="0"/>
              <a:t>admin </a:t>
            </a:r>
            <a:r>
              <a:rPr lang="ko-KR" altLang="en-US" sz="1200" dirty="0" smtClean="0"/>
              <a:t>사이트 관련 </a:t>
            </a:r>
            <a:r>
              <a:rPr lang="en-US" altLang="ko-KR" sz="1200" dirty="0" err="1" smtClean="0"/>
              <a:t>URLconf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정의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smtClean="0"/>
              <a:t>URL/bookmarks/ </a:t>
            </a:r>
            <a:r>
              <a:rPr lang="ko-KR" altLang="en-US" sz="1200" dirty="0" smtClean="0"/>
              <a:t>요청을 처리할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클래스를 </a:t>
            </a:r>
            <a:r>
              <a:rPr lang="en-US" altLang="ko-KR" sz="1200" dirty="0" err="1" smtClean="0"/>
              <a:t>BookmarkLV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smtClean="0"/>
              <a:t>URL/bookmarks/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/  </a:t>
            </a:r>
            <a:r>
              <a:rPr lang="ko-KR" altLang="en-US" sz="1200" dirty="0" smtClean="0"/>
              <a:t>요청을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처리할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클래스를 </a:t>
            </a:r>
            <a:r>
              <a:rPr lang="en-US" altLang="ko-KR" sz="1200" dirty="0" err="1" smtClean="0"/>
              <a:t>BookmarkDV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69512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err="1" smtClean="0"/>
              <a:t>URLconf</a:t>
            </a:r>
            <a:r>
              <a:rPr lang="ko-KR" altLang="en-US" sz="1200" dirty="0" smtClean="0"/>
              <a:t>에서 지정한 </a:t>
            </a:r>
            <a:r>
              <a:rPr lang="ko-KR" altLang="en-US" sz="1200" dirty="0" err="1" smtClean="0"/>
              <a:t>클래스형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코딩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bookmark/views.py</a:t>
            </a:r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from </a:t>
            </a:r>
            <a:r>
              <a:rPr lang="en-US" altLang="ko-KR" sz="1200" dirty="0" err="1"/>
              <a:t>django.views.generic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ListView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DetailView</a:t>
            </a:r>
            <a:r>
              <a:rPr lang="en-US" altLang="ko-KR" sz="1200" dirty="0" smtClean="0"/>
              <a:t>  ---------------------------(1)</a:t>
            </a:r>
          </a:p>
          <a:p>
            <a:pPr marL="0" indent="0">
              <a:buNone/>
            </a:pPr>
            <a:r>
              <a:rPr lang="en-US" altLang="ko-KR" sz="1200" dirty="0" smtClean="0"/>
              <a:t>from </a:t>
            </a:r>
            <a:r>
              <a:rPr lang="en-US" altLang="ko-KR" sz="1200" dirty="0" err="1"/>
              <a:t>bookmark.models</a:t>
            </a:r>
            <a:r>
              <a:rPr lang="en-US" altLang="ko-KR" sz="1200" dirty="0"/>
              <a:t> import </a:t>
            </a:r>
            <a:r>
              <a:rPr lang="en-US" altLang="ko-KR" sz="1200" dirty="0" smtClean="0"/>
              <a:t>Bookmark  -----------------------------------------(2)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Class Based View </a:t>
            </a:r>
            <a:r>
              <a:rPr lang="ko-KR" altLang="en-US" sz="1200" dirty="0"/>
              <a:t>버전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BookmarkLV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ListView</a:t>
            </a:r>
            <a:r>
              <a:rPr lang="en-US" altLang="ko-KR" sz="1200" dirty="0" smtClean="0"/>
              <a:t>):  ---------------------------------------------------------(3)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	model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Bookmark</a:t>
            </a:r>
          </a:p>
          <a:p>
            <a:pPr marL="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class </a:t>
            </a:r>
            <a:r>
              <a:rPr lang="en-US" altLang="ko-KR" sz="1200" dirty="0" err="1"/>
              <a:t>BookmarkDV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DetailView</a:t>
            </a:r>
            <a:r>
              <a:rPr lang="en-US" altLang="ko-KR" sz="1200" dirty="0" smtClean="0"/>
              <a:t>):  ------------------------------------------------------(4)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	model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Bookmark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err="1" smtClean="0"/>
              <a:t>클래스형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사용하기 위해 </a:t>
            </a:r>
            <a:r>
              <a:rPr lang="en-US" altLang="ko-KR" sz="1200" dirty="0" err="1" smtClean="0"/>
              <a:t>ListView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DetailView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클래스를 </a:t>
            </a:r>
            <a:r>
              <a:rPr lang="ko-KR" altLang="en-US" sz="1200" dirty="0" err="1" smtClean="0"/>
              <a:t>임포트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/>
              <a:t>테이블 조회를 위해 모델 클래스 </a:t>
            </a:r>
            <a:r>
              <a:rPr lang="ko-KR" altLang="en-US" sz="1200" dirty="0" err="1" smtClean="0"/>
              <a:t>임포트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 smtClean="0"/>
              <a:t>BookmarkLV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Bookmark </a:t>
            </a:r>
            <a:r>
              <a:rPr lang="ko-KR" altLang="en-US" sz="1200" dirty="0" smtClean="0"/>
              <a:t>테이블의 레코드 리스트를 보여주기 위한 </a:t>
            </a:r>
            <a:r>
              <a:rPr lang="ko-KR" altLang="en-US" sz="1200" dirty="0" err="1" smtClean="0"/>
              <a:t>뷰로서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ListView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상속 받음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 smtClean="0"/>
              <a:t>BookmarkDV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Bookmark </a:t>
            </a:r>
            <a:r>
              <a:rPr lang="ko-KR" altLang="en-US" sz="1200" dirty="0" smtClean="0"/>
              <a:t>테이블의 특정 레코드에 대한 상세 정보를 보여주기 위한 </a:t>
            </a:r>
            <a:r>
              <a:rPr lang="ko-KR" altLang="en-US" sz="1200" dirty="0" err="1" smtClean="0"/>
              <a:t>뷰로서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DetailView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상속 받음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751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900" dirty="0" smtClean="0"/>
              <a:t>Template</a:t>
            </a:r>
          </a:p>
          <a:p>
            <a:pPr lvl="1">
              <a:lnSpc>
                <a:spcPct val="150000"/>
              </a:lnSpc>
            </a:pPr>
            <a:r>
              <a:rPr lang="en-US" altLang="ko-KR" sz="3700" dirty="0" smtClean="0"/>
              <a:t>bookmark_list.html </a:t>
            </a:r>
            <a:r>
              <a:rPr lang="ko-KR" altLang="en-US" sz="3700" dirty="0" smtClean="0"/>
              <a:t>템플릿 작성</a:t>
            </a:r>
            <a:endParaRPr lang="en-US" altLang="ko-KR" sz="3700" dirty="0" smtClean="0"/>
          </a:p>
          <a:p>
            <a:pPr lvl="1">
              <a:lnSpc>
                <a:spcPct val="150000"/>
              </a:lnSpc>
            </a:pPr>
            <a:r>
              <a:rPr lang="en-US" altLang="ko-KR" sz="3700" dirty="0" smtClean="0"/>
              <a:t>bookmark/templates/bookmark </a:t>
            </a:r>
            <a:r>
              <a:rPr lang="ko-KR" altLang="en-US" sz="3700" dirty="0" smtClean="0"/>
              <a:t>디렉터리 하위에 두어야 함</a:t>
            </a:r>
            <a:endParaRPr lang="en-US" altLang="ko-KR" sz="3700" dirty="0" smtClean="0"/>
          </a:p>
          <a:p>
            <a:pPr lvl="1">
              <a:lnSpc>
                <a:spcPct val="150000"/>
              </a:lnSpc>
            </a:pPr>
            <a:endParaRPr lang="en-US" altLang="ko-KR" sz="12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&lt;html&gt;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&lt;head&gt;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&lt;meta charset="utf-8" /&gt;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&lt;title&gt;Bookmark List&lt;/title&gt;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&lt;/head&gt;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&lt;body&gt;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h1&gt;Bookmark List&lt;/h1&gt;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 smtClean="0"/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{% </a:t>
            </a:r>
            <a:r>
              <a:rPr lang="en-US" altLang="ko-KR" dirty="0"/>
              <a:t>for bookmark in </a:t>
            </a:r>
            <a:r>
              <a:rPr lang="en-US" altLang="ko-KR" dirty="0" err="1"/>
              <a:t>bookmark_list</a:t>
            </a:r>
            <a:r>
              <a:rPr lang="en-US" altLang="ko-KR" dirty="0"/>
              <a:t> %}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&lt;</a:t>
            </a:r>
            <a:r>
              <a:rPr lang="en-US" altLang="ko-KR" dirty="0"/>
              <a:t>li&gt;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     &lt;</a:t>
            </a:r>
            <a:r>
              <a:rPr lang="en-US" altLang="ko-KR" dirty="0"/>
              <a:t>a </a:t>
            </a:r>
            <a:r>
              <a:rPr lang="en-US" altLang="ko-KR" dirty="0" err="1"/>
              <a:t>href</a:t>
            </a:r>
            <a:r>
              <a:rPr lang="en-US" altLang="ko-KR" dirty="0"/>
              <a:t>="{% </a:t>
            </a:r>
            <a:r>
              <a:rPr lang="en-US" altLang="ko-KR" dirty="0" err="1"/>
              <a:t>url</a:t>
            </a:r>
            <a:r>
              <a:rPr lang="en-US" altLang="ko-KR" dirty="0"/>
              <a:t> "detail" bookmark.pk %}"&gt;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           {{ </a:t>
            </a:r>
            <a:r>
              <a:rPr lang="en-US" altLang="ko-KR" dirty="0" err="1"/>
              <a:t>bookmark.title</a:t>
            </a:r>
            <a:r>
              <a:rPr lang="en-US" altLang="ko-KR" dirty="0"/>
              <a:t> }}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     &lt;/</a:t>
            </a:r>
            <a:r>
              <a:rPr lang="en-US" altLang="ko-KR" dirty="0"/>
              <a:t>a&gt;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&lt;/</a:t>
            </a:r>
            <a:r>
              <a:rPr lang="en-US" altLang="ko-KR" dirty="0"/>
              <a:t>li&gt;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     {% </a:t>
            </a:r>
            <a:r>
              <a:rPr lang="en-US" altLang="ko-KR" dirty="0"/>
              <a:t>empty %}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     &lt;</a:t>
            </a:r>
            <a:r>
              <a:rPr lang="en-US" altLang="ko-KR" dirty="0"/>
              <a:t>li&gt;</a:t>
            </a:r>
            <a:r>
              <a:rPr lang="ko-KR" altLang="en-US" dirty="0"/>
              <a:t>등록된 </a:t>
            </a:r>
            <a:r>
              <a:rPr lang="ko-KR" altLang="en-US" dirty="0" err="1"/>
              <a:t>북마크가</a:t>
            </a:r>
            <a:r>
              <a:rPr lang="ko-KR" altLang="en-US" dirty="0"/>
              <a:t> 없습니다</a:t>
            </a:r>
            <a:r>
              <a:rPr lang="en-US" altLang="ko-KR" dirty="0"/>
              <a:t>.&lt;/li&gt;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     {% </a:t>
            </a:r>
            <a:r>
              <a:rPr lang="en-US" altLang="ko-KR" dirty="0" err="1"/>
              <a:t>endfor</a:t>
            </a:r>
            <a:r>
              <a:rPr lang="en-US" altLang="ko-KR" dirty="0"/>
              <a:t> %}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&lt;/body&gt;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91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4900" dirty="0" smtClean="0"/>
              <a:t>Template</a:t>
            </a:r>
          </a:p>
          <a:p>
            <a:pPr lvl="1">
              <a:lnSpc>
                <a:spcPct val="170000"/>
              </a:lnSpc>
            </a:pPr>
            <a:r>
              <a:rPr lang="en-US" altLang="ko-KR" sz="3700" dirty="0" smtClean="0"/>
              <a:t>bookmark_detail.html </a:t>
            </a:r>
            <a:r>
              <a:rPr lang="ko-KR" altLang="en-US" sz="3700" dirty="0" smtClean="0"/>
              <a:t>템플릿 작성</a:t>
            </a:r>
            <a:endParaRPr lang="en-US" altLang="ko-KR" sz="3700" dirty="0" smtClean="0"/>
          </a:p>
          <a:p>
            <a:pPr lvl="1">
              <a:lnSpc>
                <a:spcPct val="170000"/>
              </a:lnSpc>
            </a:pPr>
            <a:r>
              <a:rPr lang="en-US" altLang="ko-KR" sz="3700" dirty="0" smtClean="0"/>
              <a:t>bookmark/templates/bookmark </a:t>
            </a:r>
            <a:r>
              <a:rPr lang="ko-KR" altLang="en-US" sz="3700" dirty="0" smtClean="0"/>
              <a:t>디렉터리 하위에 두어야 함</a:t>
            </a:r>
            <a:endParaRPr lang="en-US" altLang="ko-KR" sz="3700" dirty="0" smtClean="0"/>
          </a:p>
          <a:p>
            <a:pPr lvl="1">
              <a:lnSpc>
                <a:spcPct val="170000"/>
              </a:lnSpc>
            </a:pPr>
            <a:endParaRPr lang="en-US" altLang="ko-KR" sz="12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&lt;!</a:t>
            </a:r>
            <a:r>
              <a:rPr lang="en-US" altLang="ko-KR" sz="2800" dirty="0" err="1"/>
              <a:t>doctype</a:t>
            </a:r>
            <a:r>
              <a:rPr lang="en-US" altLang="ko-KR" sz="2800" dirty="0"/>
              <a:t> html&gt;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&lt;html&gt;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&lt;head&gt;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&lt;meta charset="utf-8" /&gt;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&lt;title&gt;Bookmark : {{ </a:t>
            </a:r>
            <a:r>
              <a:rPr lang="en-US" altLang="ko-KR" sz="2800" dirty="0" err="1"/>
              <a:t>bookmark.title</a:t>
            </a:r>
            <a:r>
              <a:rPr lang="en-US" altLang="ko-KR" sz="2800" dirty="0"/>
              <a:t> }}&lt;/title&gt;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&lt;/head&gt;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&lt;body&gt;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/>
              <a:t>&lt;h1&gt;Bookmark : {{ </a:t>
            </a:r>
            <a:r>
              <a:rPr lang="en-US" altLang="ko-KR" dirty="0" err="1"/>
              <a:t>bookmark.title</a:t>
            </a:r>
            <a:r>
              <a:rPr lang="en-US" altLang="ko-KR" dirty="0"/>
              <a:t> }}&lt;/h1&gt;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2800" dirty="0" smtClean="0"/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a </a:t>
            </a:r>
            <a:r>
              <a:rPr lang="en-US" altLang="ko-KR" dirty="0" err="1"/>
              <a:t>href</a:t>
            </a:r>
            <a:r>
              <a:rPr lang="en-US" altLang="ko-KR" dirty="0"/>
              <a:t>="{{ bookmark.url }}"&gt;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 smtClean="0"/>
              <a:t>	{{ </a:t>
            </a:r>
            <a:r>
              <a:rPr lang="en-US" altLang="ko-KR" sz="2800" dirty="0"/>
              <a:t>bookmark.url }}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/>
              <a:t>&lt;/a&gt;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&lt;/body&gt;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5429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dirty="0" smtClean="0"/>
              <a:t>MTV </a:t>
            </a:r>
            <a:r>
              <a:rPr lang="ko-KR" altLang="en-US" sz="1600" dirty="0" smtClean="0"/>
              <a:t>개발 방식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ko-KR" altLang="en-US" sz="1400" dirty="0" smtClean="0"/>
              <a:t>장고의 </a:t>
            </a:r>
            <a:r>
              <a:rPr lang="en-US" altLang="ko-KR" sz="1400" dirty="0" smtClean="0"/>
              <a:t>MTV </a:t>
            </a:r>
            <a:r>
              <a:rPr lang="ko-KR" altLang="en-US" sz="1400" dirty="0" smtClean="0"/>
              <a:t>개발 방식은 자바 웹 프로그래밍의 </a:t>
            </a:r>
            <a:r>
              <a:rPr lang="en-US" altLang="ko-KR" sz="1400" dirty="0" smtClean="0"/>
              <a:t>MVC </a:t>
            </a:r>
            <a:r>
              <a:rPr lang="ko-KR" altLang="en-US" sz="1400" dirty="0" smtClean="0"/>
              <a:t>방식과 거의 동일한 개념</a:t>
            </a:r>
            <a:endParaRPr lang="en-US" altLang="ko-KR" sz="1400" dirty="0" smtClean="0"/>
          </a:p>
          <a:p>
            <a:pPr lvl="1">
              <a:lnSpc>
                <a:spcPct val="170000"/>
              </a:lnSpc>
            </a:pPr>
            <a:r>
              <a:rPr lang="ko-KR" altLang="en-US" sz="1400" dirty="0" smtClean="0"/>
              <a:t>장고에서 프로젝트를 생성하기 위해 </a:t>
            </a:r>
            <a:r>
              <a:rPr lang="en-US" altLang="ko-KR" sz="1400" dirty="0" err="1" smtClean="0"/>
              <a:t>startproject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</a:t>
            </a:r>
            <a:r>
              <a:rPr lang="en-US" altLang="ko-KR" sz="1400" dirty="0" err="1" smtClean="0"/>
              <a:t>startapp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명령을 실행하면 자동으로 프로젝트 디렉터리와 파일들을 만들어 줌</a:t>
            </a:r>
            <a:endParaRPr lang="en-US" altLang="ko-KR" sz="1400" dirty="0" smtClean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4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프로젝트 뼈대 만들기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프로젝트 및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개발에 필요한 디렉터리와 파일 생성</a:t>
            </a:r>
            <a:endParaRPr lang="en-US" altLang="ko-KR" sz="14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모델 </a:t>
            </a:r>
            <a:r>
              <a:rPr lang="ko-KR" altLang="en-US" sz="1400" dirty="0" err="1" smtClean="0"/>
              <a:t>코딩하기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테이블관련 사항 개발</a:t>
            </a:r>
            <a:r>
              <a:rPr lang="en-US" altLang="ko-KR" sz="1400" dirty="0" smtClean="0"/>
              <a:t>(models.py, admin.py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en-US" altLang="ko-KR" sz="1400" dirty="0" err="1" smtClean="0"/>
              <a:t>URLconf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코딩하기</a:t>
            </a:r>
            <a:r>
              <a:rPr lang="en-US" altLang="ko-KR" sz="1400" dirty="0" smtClean="0"/>
              <a:t>: URL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매핑</a:t>
            </a:r>
            <a:r>
              <a:rPr lang="ko-KR" altLang="en-US" sz="1400" dirty="0" smtClean="0"/>
              <a:t> 관계 정의</a:t>
            </a:r>
            <a:r>
              <a:rPr lang="en-US" altLang="ko-KR" sz="1400" dirty="0" smtClean="0"/>
              <a:t>(urls.py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코딩하기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애플리케이션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(views.py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400" dirty="0" smtClean="0"/>
              <a:t>템플릿 </a:t>
            </a:r>
            <a:r>
              <a:rPr lang="ko-KR" altLang="en-US" sz="1400" dirty="0" err="1" smtClean="0"/>
              <a:t>코딩하기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(templates/</a:t>
            </a:r>
            <a:r>
              <a:rPr lang="ko-KR" altLang="en-US" sz="1400" dirty="0" smtClean="0"/>
              <a:t>디렉터리 하위의 </a:t>
            </a:r>
            <a:r>
              <a:rPr lang="en-US" altLang="ko-KR" sz="1400" dirty="0" smtClean="0"/>
              <a:t>*.html </a:t>
            </a:r>
            <a:r>
              <a:rPr lang="ko-KR" altLang="en-US" sz="1400" dirty="0" smtClean="0"/>
              <a:t>파일들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0" indent="0">
              <a:lnSpc>
                <a:spcPct val="17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474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ko-KR" altLang="en-US" sz="1800" b="1" dirty="0" smtClean="0"/>
              <a:t> 주요 사항</a:t>
            </a:r>
            <a:endParaRPr lang="en-US" altLang="ko-KR" sz="1800" b="1" dirty="0" smtClean="0"/>
          </a:p>
          <a:p>
            <a:pPr>
              <a:lnSpc>
                <a:spcPct val="170000"/>
              </a:lnSpc>
            </a:pPr>
            <a:r>
              <a:rPr lang="en-US" altLang="ko-KR" sz="1600" dirty="0" smtClean="0"/>
              <a:t>settings.py</a:t>
            </a:r>
          </a:p>
          <a:p>
            <a:pPr lvl="1">
              <a:lnSpc>
                <a:spcPct val="170000"/>
              </a:lnSpc>
            </a:pPr>
            <a:r>
              <a:rPr lang="ko-KR" altLang="en-US" sz="1300" dirty="0" smtClean="0"/>
              <a:t>프로젝트 설정 파일</a:t>
            </a:r>
            <a:endParaRPr lang="en-US" altLang="ko-KR" sz="13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300" dirty="0" smtClean="0"/>
              <a:t>데이터베이스 설정</a:t>
            </a:r>
            <a:r>
              <a:rPr lang="en-US" altLang="ko-KR" sz="1300" dirty="0" smtClean="0"/>
              <a:t>: default</a:t>
            </a:r>
            <a:r>
              <a:rPr lang="ko-KR" altLang="en-US" sz="1300" dirty="0" smtClean="0"/>
              <a:t>로</a:t>
            </a:r>
            <a:r>
              <a:rPr lang="en-US" altLang="ko-KR" sz="1300" dirty="0" smtClean="0"/>
              <a:t> SQLite3 </a:t>
            </a:r>
            <a:r>
              <a:rPr lang="ko-KR" altLang="en-US" sz="1300" dirty="0" smtClean="0"/>
              <a:t>데이터 베이스 엔진 사용</a:t>
            </a:r>
            <a:endParaRPr lang="en-US" altLang="ko-KR" sz="13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300" dirty="0" smtClean="0"/>
              <a:t>템플릿 항목 설정</a:t>
            </a:r>
            <a:r>
              <a:rPr lang="en-US" altLang="ko-KR" sz="1300" dirty="0" smtClean="0"/>
              <a:t>:  TEMPLATES </a:t>
            </a:r>
            <a:r>
              <a:rPr lang="ko-KR" altLang="en-US" sz="1300" dirty="0" smtClean="0"/>
              <a:t>항목으로 지정</a:t>
            </a:r>
            <a:endParaRPr lang="en-US" altLang="ko-KR" sz="13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300" dirty="0" smtClean="0"/>
              <a:t>정적 파일 항목 설정</a:t>
            </a:r>
            <a:r>
              <a:rPr lang="en-US" altLang="ko-KR" sz="1300" dirty="0" smtClean="0"/>
              <a:t>: STATIC_URL </a:t>
            </a:r>
            <a:r>
              <a:rPr lang="ko-KR" altLang="en-US" sz="1300" dirty="0" smtClean="0"/>
              <a:t>등 관련 항목 지정</a:t>
            </a:r>
            <a:endParaRPr lang="en-US" altLang="ko-KR" sz="13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300" dirty="0" smtClean="0"/>
              <a:t>애플리케이션 등록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개발하는 </a:t>
            </a:r>
            <a:r>
              <a:rPr lang="ko-KR" altLang="en-US" sz="1300" dirty="0" err="1" smtClean="0"/>
              <a:t>앱</a:t>
            </a:r>
            <a:r>
              <a:rPr lang="ko-KR" altLang="en-US" sz="1300" dirty="0" smtClean="0"/>
              <a:t> 설정파일에 등록</a:t>
            </a:r>
            <a:endParaRPr lang="en-US" altLang="ko-KR" sz="13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300" dirty="0" err="1" smtClean="0"/>
              <a:t>타임존</a:t>
            </a:r>
            <a:r>
              <a:rPr lang="ko-KR" altLang="en-US" sz="1300" dirty="0" smtClean="0"/>
              <a:t> 지정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한국시간으로 변경</a:t>
            </a:r>
            <a:endParaRPr lang="en-US" altLang="ko-KR" sz="1300" dirty="0" smtClean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300" dirty="0"/>
          </a:p>
          <a:p>
            <a:pPr>
              <a:lnSpc>
                <a:spcPct val="170000"/>
              </a:lnSpc>
            </a:pPr>
            <a:r>
              <a:rPr lang="en-US" altLang="ko-KR" sz="1600" dirty="0" smtClean="0"/>
              <a:t>models.py</a:t>
            </a:r>
          </a:p>
          <a:p>
            <a:pPr lvl="1">
              <a:lnSpc>
                <a:spcPct val="170000"/>
              </a:lnSpc>
            </a:pPr>
            <a:r>
              <a:rPr lang="ko-KR" altLang="en-US" sz="1300" dirty="0" smtClean="0"/>
              <a:t>테이블을 정의하는 </a:t>
            </a:r>
            <a:r>
              <a:rPr lang="ko-KR" altLang="en-US" sz="1300" dirty="0"/>
              <a:t>파</a:t>
            </a:r>
            <a:r>
              <a:rPr lang="ko-KR" altLang="en-US" sz="1300" dirty="0" smtClean="0"/>
              <a:t>일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r>
              <a:rPr lang="ko-KR" altLang="en-US" sz="1300" dirty="0" smtClean="0"/>
              <a:t>테이블을 클래스로 </a:t>
            </a:r>
            <a:r>
              <a:rPr lang="ko-KR" altLang="en-US" sz="1300" dirty="0" err="1" smtClean="0"/>
              <a:t>매핑해서</a:t>
            </a:r>
            <a:r>
              <a:rPr lang="ko-KR" altLang="en-US" sz="1300" dirty="0" smtClean="0"/>
              <a:t> 테이블에 대한 기능을 클래스 객체에 대해 수행하면 장고가 내부적으로 데이터베이스에 반영해주는 방식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r>
              <a:rPr lang="en-US" altLang="ko-KR" sz="1300" dirty="0" smtClean="0"/>
              <a:t>ORM </a:t>
            </a:r>
            <a:r>
              <a:rPr lang="ko-KR" altLang="en-US" sz="1300" dirty="0" smtClean="0"/>
              <a:t>기법에 따라 테이블을 하나의 클래스로 정의하고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테이블의 </a:t>
            </a:r>
            <a:r>
              <a:rPr lang="ko-KR" altLang="en-US" sz="1300" dirty="0" err="1" smtClean="0"/>
              <a:t>컬럼은</a:t>
            </a:r>
            <a:r>
              <a:rPr lang="ko-KR" altLang="en-US" sz="1300" dirty="0" smtClean="0"/>
              <a:t> 클래스의 변수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속성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로 </a:t>
            </a:r>
            <a:r>
              <a:rPr lang="ko-KR" altLang="en-US" sz="1300" dirty="0" err="1" smtClean="0"/>
              <a:t>매핑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r>
              <a:rPr lang="ko-KR" altLang="en-US" sz="1300" dirty="0" smtClean="0"/>
              <a:t>테이블 클래스는 </a:t>
            </a:r>
            <a:r>
              <a:rPr lang="en-US" altLang="ko-KR" sz="1300" dirty="0" err="1" smtClean="0"/>
              <a:t>django.db.models.Model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클래스를 상속받아 정의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각 클래스의 변수의 타입도 장고에서 미리 정의해 놓은 필드 클래스 사용</a:t>
            </a:r>
            <a:endParaRPr lang="en-US" altLang="ko-KR" sz="1300" dirty="0" smtClean="0"/>
          </a:p>
          <a:p>
            <a:pPr>
              <a:lnSpc>
                <a:spcPct val="17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911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 err="1" smtClean="0"/>
              <a:t>URLconf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en-US" altLang="ko-KR" sz="1300" dirty="0" smtClean="0"/>
              <a:t>URL</a:t>
            </a:r>
            <a:r>
              <a:rPr lang="ko-KR" altLang="en-US" sz="1300" dirty="0" smtClean="0"/>
              <a:t>과 </a:t>
            </a:r>
            <a:r>
              <a:rPr lang="ko-KR" altLang="en-US" sz="1300" dirty="0" err="1" smtClean="0"/>
              <a:t>뷰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함수 또는 </a:t>
            </a:r>
            <a:r>
              <a:rPr lang="ko-KR" altLang="en-US" sz="1300" dirty="0" err="1" smtClean="0"/>
              <a:t>메소드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를 </a:t>
            </a:r>
            <a:r>
              <a:rPr lang="ko-KR" altLang="en-US" sz="1300" dirty="0" err="1" smtClean="0"/>
              <a:t>매핑해주는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urls.py </a:t>
            </a:r>
            <a:r>
              <a:rPr lang="ko-KR" altLang="en-US" sz="1300" dirty="0" smtClean="0"/>
              <a:t>파일</a:t>
            </a:r>
            <a:endParaRPr lang="en-US" altLang="ko-KR" sz="1300" dirty="0"/>
          </a:p>
          <a:p>
            <a:pPr lvl="1">
              <a:lnSpc>
                <a:spcPct val="170000"/>
              </a:lnSpc>
            </a:pPr>
            <a:r>
              <a:rPr lang="en-US" altLang="ko-KR" sz="1300" dirty="0" smtClean="0"/>
              <a:t>URL </a:t>
            </a:r>
            <a:r>
              <a:rPr lang="ko-KR" altLang="en-US" sz="1300" dirty="0" err="1" smtClean="0"/>
              <a:t>패턴별로</a:t>
            </a:r>
            <a:r>
              <a:rPr lang="ko-KR" altLang="en-US" sz="1300" dirty="0" smtClean="0"/>
              <a:t> 이름을 지정할 수 있고 패턴 그룹에 대해 이름공간</a:t>
            </a:r>
            <a:r>
              <a:rPr lang="en-US" altLang="ko-KR" sz="1300" dirty="0" smtClean="0"/>
              <a:t>(namespace)</a:t>
            </a:r>
            <a:r>
              <a:rPr lang="ko-KR" altLang="en-US" sz="1300" dirty="0" smtClean="0"/>
              <a:t>을 지정 가능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en-US" altLang="ko-KR" sz="1600" dirty="0" smtClean="0"/>
              <a:t>template</a:t>
            </a:r>
          </a:p>
          <a:p>
            <a:pPr lvl="1">
              <a:lnSpc>
                <a:spcPct val="170000"/>
              </a:lnSpc>
            </a:pPr>
            <a:r>
              <a:rPr lang="ko-KR" altLang="en-US" sz="1300" dirty="0" smtClean="0"/>
              <a:t>웹 </a:t>
            </a:r>
            <a:r>
              <a:rPr lang="ko-KR" altLang="en-US" sz="1300" dirty="0" err="1" smtClean="0"/>
              <a:t>화면별로</a:t>
            </a:r>
            <a:r>
              <a:rPr lang="ko-KR" altLang="en-US" sz="1300" dirty="0" smtClean="0"/>
              <a:t> 템플릿 파일</a:t>
            </a:r>
            <a:r>
              <a:rPr lang="en-US" altLang="ko-KR" sz="1300" dirty="0" smtClean="0"/>
              <a:t>(*.html)</a:t>
            </a:r>
            <a:r>
              <a:rPr lang="ko-KR" altLang="en-US" sz="1300" dirty="0" smtClean="0"/>
              <a:t>이 필요하므로 웹 프로그램 개발 시 여러 개의 </a:t>
            </a:r>
            <a:r>
              <a:rPr lang="ko-KR" altLang="en-US" sz="1300" dirty="0" err="1" smtClean="0"/>
              <a:t>텀플릿</a:t>
            </a:r>
            <a:r>
              <a:rPr lang="ko-KR" altLang="en-US" sz="1300" dirty="0" smtClean="0"/>
              <a:t> 파일을 작성하게 되고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이런 템플릿 파일들을 한 곳에 모아두기 위한 템플릿 디렉터리가 필요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endParaRPr lang="en-US" altLang="ko-KR" sz="1300" dirty="0" smtClean="0"/>
          </a:p>
          <a:p>
            <a:pPr>
              <a:lnSpc>
                <a:spcPct val="170000"/>
              </a:lnSpc>
            </a:pPr>
            <a:r>
              <a:rPr lang="en-US" altLang="ko-KR" sz="1600" dirty="0" smtClean="0"/>
              <a:t>views.py</a:t>
            </a:r>
          </a:p>
          <a:p>
            <a:pPr lvl="1">
              <a:lnSpc>
                <a:spcPct val="170000"/>
              </a:lnSpc>
            </a:pPr>
            <a:r>
              <a:rPr lang="ko-KR" altLang="en-US" sz="1300" dirty="0" err="1" smtClean="0"/>
              <a:t>뷰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로직을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코딩하는</a:t>
            </a:r>
            <a:r>
              <a:rPr lang="ko-KR" altLang="en-US" sz="1300" dirty="0" smtClean="0"/>
              <a:t> 파일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en-US" altLang="ko-KR" sz="1600" dirty="0" smtClean="0"/>
              <a:t>Admin</a:t>
            </a:r>
          </a:p>
          <a:p>
            <a:pPr lvl="1">
              <a:lnSpc>
                <a:spcPct val="170000"/>
              </a:lnSpc>
            </a:pPr>
            <a:r>
              <a:rPr lang="ko-KR" altLang="en-US" sz="1300" dirty="0" smtClean="0"/>
              <a:t>테이블의 내용을 열람하고 수정하는 기능 제공</a:t>
            </a:r>
            <a:endParaRPr lang="en-US" altLang="ko-KR" sz="1300" dirty="0" smtClean="0"/>
          </a:p>
          <a:p>
            <a:pPr lvl="1">
              <a:lnSpc>
                <a:spcPct val="17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14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 smtClean="0"/>
              <a:t>Bookmark </a:t>
            </a:r>
            <a:r>
              <a:rPr lang="ko-KR" altLang="en-US" sz="1600" dirty="0" err="1" smtClean="0"/>
              <a:t>애플케이션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그 화면에 접속하기 위한 </a:t>
            </a:r>
            <a:r>
              <a:rPr lang="en-US" altLang="ko-KR" sz="1400" dirty="0" smtClean="0"/>
              <a:t>URL, </a:t>
            </a:r>
            <a:r>
              <a:rPr lang="ko-KR" altLang="en-US" sz="1400" dirty="0" smtClean="0"/>
              <a:t>서버에 필요한 테이블 및 처리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설계</a:t>
            </a: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화면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테이블 설계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ko-KR" altLang="en-US" sz="1200" dirty="0" smtClean="0"/>
              <a:t>테이블 설계 내용은 모델 코딩에 반영되고</a:t>
            </a:r>
            <a:r>
              <a:rPr lang="en-US" altLang="ko-KR" sz="1200" dirty="0" smtClean="0"/>
              <a:t>, models.py </a:t>
            </a:r>
            <a:r>
              <a:rPr lang="ko-KR" altLang="en-US" sz="1200" dirty="0" smtClean="0"/>
              <a:t>파일에 코딩</a:t>
            </a:r>
            <a:endParaRPr lang="en-US" altLang="ko-KR" sz="1200" dirty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en-US" altLang="ko-KR" sz="1600" dirty="0" smtClean="0"/>
              <a:t>URL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en-US" altLang="ko-KR" sz="1200" dirty="0" smtClean="0"/>
              <a:t>urls.py </a:t>
            </a:r>
            <a:r>
              <a:rPr lang="ko-KR" altLang="en-US" sz="1200" dirty="0" smtClean="0"/>
              <a:t>파일에 코딩</a:t>
            </a:r>
            <a:endParaRPr lang="en-US" altLang="ko-K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785847" cy="127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990" y="1700808"/>
            <a:ext cx="2727410" cy="122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427984" y="2060848"/>
            <a:ext cx="648072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5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600" dirty="0" smtClean="0"/>
              <a:t>작업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코딩 순서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29914"/>
              </p:ext>
            </p:extLst>
          </p:nvPr>
        </p:nvGraphicFramePr>
        <p:xfrm>
          <a:off x="899592" y="634000"/>
          <a:ext cx="7560840" cy="6088515"/>
        </p:xfrm>
        <a:graphic>
          <a:graphicData uri="http://schemas.openxmlformats.org/drawingml/2006/table">
            <a:tbl>
              <a:tblPr/>
              <a:tblGrid>
                <a:gridCol w="2520280"/>
                <a:gridCol w="2520280"/>
                <a:gridCol w="2520280"/>
              </a:tblGrid>
              <a:tr h="405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작업순서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명령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작업내용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01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뼈대 만들기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startproject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mysite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프로젝트 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settings.py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프로젝트 설정 항목 변경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migrate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User/Group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createsuperuser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관리자인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startapp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앱 생성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북마크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settings.py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앱 등록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북마크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01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모델 코딩하기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models.py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admin.py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Admin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사이트에 모델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makemigrations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데이터베이스에 반영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migrate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URLconf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코딩하기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urls.py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URL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뷰 코딩하기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views.py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뷰 로직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템플릿 코딩하기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templates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템플리 파일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 외 코딩하기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8175" y="1765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20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600" dirty="0" smtClean="0"/>
              <a:t>프로젝트 생성</a:t>
            </a:r>
            <a:endParaRPr lang="en-US" altLang="ko-KR" sz="1600" dirty="0"/>
          </a:p>
          <a:p>
            <a:pPr lvl="1">
              <a:lnSpc>
                <a:spcPct val="170000"/>
              </a:lnSpc>
            </a:pPr>
            <a:r>
              <a:rPr lang="en-US" altLang="ko-KR" sz="1200" dirty="0" err="1" smtClean="0"/>
              <a:t>mysite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프로젝트 만들기</a:t>
            </a:r>
            <a:endParaRPr lang="en-US" altLang="ko-KR" sz="1200" dirty="0" smtClean="0"/>
          </a:p>
          <a:p>
            <a:pPr lvl="1">
              <a:lnSpc>
                <a:spcPct val="170000"/>
              </a:lnSpc>
            </a:pPr>
            <a:r>
              <a:rPr lang="ko-KR" altLang="en-US" sz="1200" dirty="0" smtClean="0"/>
              <a:t>명령프롬프트</a:t>
            </a:r>
            <a:r>
              <a:rPr lang="en-US" altLang="ko-KR" sz="1200" dirty="0" smtClean="0"/>
              <a:t>: django-admin.py </a:t>
            </a:r>
            <a:r>
              <a:rPr lang="en-US" altLang="ko-KR" sz="1200" dirty="0" err="1" smtClean="0"/>
              <a:t>startproject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mysite</a:t>
            </a:r>
            <a:endParaRPr lang="en-US" altLang="ko-KR" sz="1200" dirty="0" smtClean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프로젝트 설정 파일 변경</a:t>
            </a: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적정 파일 설정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미디어 관련 사장 추가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en-US" altLang="ko-KR" sz="1200" dirty="0" smtClean="0"/>
              <a:t>STATICFIELS_DIRS = [</a:t>
            </a:r>
            <a:r>
              <a:rPr lang="en-US" altLang="ko-KR" sz="1200" dirty="0" err="1" smtClean="0"/>
              <a:t>os.path.join</a:t>
            </a:r>
            <a:r>
              <a:rPr lang="en-US" altLang="ko-KR" sz="1200" dirty="0" smtClean="0"/>
              <a:t>(BASE_DIR, ‘static’)]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200" dirty="0" smtClean="0"/>
              <a:t>MEDIA_URL </a:t>
            </a:r>
            <a:r>
              <a:rPr lang="en-US" altLang="ko-KR" sz="1200" dirty="0"/>
              <a:t>= '/media</a:t>
            </a:r>
            <a:r>
              <a:rPr lang="en-US" altLang="ko-KR" sz="1200" dirty="0" smtClean="0"/>
              <a:t>/‘</a:t>
            </a:r>
          </a:p>
          <a:p>
            <a:pPr lvl="1">
              <a:lnSpc>
                <a:spcPct val="170000"/>
              </a:lnSpc>
            </a:pPr>
            <a:r>
              <a:rPr lang="en-US" altLang="ko-KR" sz="1200" dirty="0" smtClean="0"/>
              <a:t>MEDIA_ROOT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os.path.join</a:t>
            </a:r>
            <a:r>
              <a:rPr lang="en-US" altLang="ko-KR" sz="1200" dirty="0"/>
              <a:t>(BASE_DIR, 'media')</a:t>
            </a:r>
          </a:p>
          <a:p>
            <a:pPr lvl="1">
              <a:lnSpc>
                <a:spcPct val="170000"/>
              </a:lnSpc>
            </a:pPr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2" y="2132856"/>
            <a:ext cx="5417476" cy="268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18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600" dirty="0" smtClean="0"/>
              <a:t>기본 테이블 생성</a:t>
            </a:r>
            <a:endParaRPr lang="en-US" altLang="ko-KR" sz="1600" dirty="0"/>
          </a:p>
          <a:p>
            <a:pPr lvl="1">
              <a:lnSpc>
                <a:spcPct val="170000"/>
              </a:lnSpc>
            </a:pPr>
            <a:r>
              <a:rPr lang="ko-KR" altLang="en-US" sz="1200" dirty="0" smtClean="0"/>
              <a:t>데이터베이스에 변경 사항이 있을 때 이를 반영해주는 명령</a:t>
            </a:r>
            <a:endParaRPr lang="en-US" altLang="ko-KR" sz="1200" dirty="0" smtClean="0"/>
          </a:p>
          <a:p>
            <a:pPr lvl="1">
              <a:lnSpc>
                <a:spcPct val="170000"/>
              </a:lnSpc>
            </a:pPr>
            <a:r>
              <a:rPr lang="ko-KR" altLang="en-US" sz="1200" dirty="0" smtClean="0"/>
              <a:t>명령프롬프트</a:t>
            </a:r>
            <a:r>
              <a:rPr lang="en-US" altLang="ko-KR" sz="1200" dirty="0" smtClean="0"/>
              <a:t>: python manage.py migrate</a:t>
            </a:r>
          </a:p>
          <a:p>
            <a:pPr>
              <a:lnSpc>
                <a:spcPct val="170000"/>
              </a:lnSpc>
            </a:pPr>
            <a:endParaRPr lang="en-US" altLang="ko-KR" sz="1600" dirty="0" smtClean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관리자 생성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en-US" altLang="ko-KR" sz="1200" dirty="0" smtClean="0"/>
              <a:t>python manage.py </a:t>
            </a:r>
            <a:r>
              <a:rPr lang="en-US" altLang="ko-KR" sz="1200" dirty="0" err="1" smtClean="0"/>
              <a:t>createsuperuser</a:t>
            </a:r>
            <a:endParaRPr lang="en-US" altLang="ko-KR" sz="12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 smtClean="0"/>
              <a:t>애플리케이션 생성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pPr lvl="1">
              <a:lnSpc>
                <a:spcPct val="170000"/>
              </a:lnSpc>
            </a:pPr>
            <a:r>
              <a:rPr lang="ko-KR" altLang="en-US" sz="1200" dirty="0" err="1" smtClean="0"/>
              <a:t>북마크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앱을</a:t>
            </a:r>
            <a:r>
              <a:rPr lang="ko-KR" altLang="en-US" sz="1200" dirty="0" smtClean="0"/>
              <a:t> 만드는 명령 실행</a:t>
            </a:r>
            <a:endParaRPr lang="en-US" altLang="ko-KR" sz="1200" dirty="0" smtClean="0"/>
          </a:p>
          <a:p>
            <a:pPr lvl="1">
              <a:lnSpc>
                <a:spcPct val="170000"/>
              </a:lnSpc>
            </a:pPr>
            <a:r>
              <a:rPr lang="en-US" altLang="ko-KR" sz="1200" dirty="0" smtClean="0"/>
              <a:t>python manage.py </a:t>
            </a:r>
            <a:r>
              <a:rPr lang="en-US" altLang="ko-KR" sz="1200" dirty="0" err="1" smtClean="0"/>
              <a:t>startapp</a:t>
            </a:r>
            <a:r>
              <a:rPr lang="en-US" altLang="ko-KR" sz="1200" dirty="0" smtClean="0"/>
              <a:t> bookmark</a:t>
            </a:r>
          </a:p>
          <a:p>
            <a:pPr lvl="1">
              <a:lnSpc>
                <a:spcPct val="170000"/>
              </a:lnSpc>
            </a:pPr>
            <a:r>
              <a:rPr lang="en-US" altLang="ko-KR" sz="1200" dirty="0" err="1" smtClean="0"/>
              <a:t>mysite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)/settings.py </a:t>
            </a:r>
            <a:r>
              <a:rPr lang="ko-KR" altLang="en-US" sz="1200" dirty="0" smtClean="0"/>
              <a:t>파일에 </a:t>
            </a:r>
            <a:r>
              <a:rPr lang="ko-KR" altLang="en-US" sz="1200" dirty="0" err="1" smtClean="0"/>
              <a:t>북마크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등록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053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16632"/>
            <a:ext cx="8229600" cy="662646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 정의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bookmark/models.py</a:t>
            </a:r>
            <a:r>
              <a:rPr lang="ko-KR" altLang="en-US" sz="1300" dirty="0" smtClean="0"/>
              <a:t>에서 정의</a:t>
            </a:r>
            <a:endParaRPr lang="en-US" altLang="ko-KR" sz="13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django.db</a:t>
            </a:r>
            <a:r>
              <a:rPr lang="en-US" altLang="ko-KR" sz="1300" dirty="0"/>
              <a:t> import models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class </a:t>
            </a:r>
            <a:r>
              <a:rPr lang="en-US" altLang="ko-KR" sz="1300" dirty="0"/>
              <a:t>Bookmark(</a:t>
            </a:r>
            <a:r>
              <a:rPr lang="en-US" altLang="ko-KR" sz="1300" dirty="0" err="1"/>
              <a:t>models.Model</a:t>
            </a:r>
            <a:r>
              <a:rPr lang="en-US" altLang="ko-KR" sz="13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smtClean="0"/>
              <a:t>	title 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models.CharField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max_length</a:t>
            </a:r>
            <a:r>
              <a:rPr lang="en-US" altLang="ko-KR" sz="1300" dirty="0"/>
              <a:t>=100, blank=True)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smtClean="0"/>
              <a:t>	</a:t>
            </a:r>
            <a:r>
              <a:rPr lang="en-US" altLang="ko-KR" sz="1300" dirty="0" err="1" smtClean="0"/>
              <a:t>url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models.URLField</a:t>
            </a:r>
            <a:r>
              <a:rPr lang="en-US" altLang="ko-KR" sz="1300" dirty="0"/>
              <a:t>(unique=True)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smtClean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err="1" smtClean="0"/>
              <a:t>def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__</a:t>
            </a:r>
            <a:r>
              <a:rPr lang="en-US" altLang="ko-KR" sz="1300" dirty="0" err="1"/>
              <a:t>str</a:t>
            </a:r>
            <a:r>
              <a:rPr lang="en-US" altLang="ko-KR" sz="1300" dirty="0"/>
              <a:t>__(self):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smtClean="0"/>
              <a:t>	return </a:t>
            </a:r>
            <a:r>
              <a:rPr lang="en-US" altLang="ko-KR" sz="1300" dirty="0" err="1" smtClean="0"/>
              <a:t>self.title</a:t>
            </a:r>
            <a:endParaRPr lang="en-US" altLang="ko-KR" sz="13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Admin </a:t>
            </a:r>
            <a:r>
              <a:rPr lang="ko-KR" altLang="en-US" sz="1600" dirty="0" smtClean="0"/>
              <a:t>사이트에 테이블 반영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bookmark/admin.py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smtClean="0"/>
              <a:t>from </a:t>
            </a:r>
            <a:r>
              <a:rPr lang="en-US" altLang="ko-KR" sz="1300" dirty="0" err="1"/>
              <a:t>django.contrib</a:t>
            </a:r>
            <a:r>
              <a:rPr lang="en-US" altLang="ko-KR" sz="1300" dirty="0"/>
              <a:t> import admin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/>
              <a:t>from .models import Bookmark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class </a:t>
            </a:r>
            <a:r>
              <a:rPr lang="en-US" altLang="ko-KR" sz="1300" dirty="0" err="1"/>
              <a:t>BookmarkAdmin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admin.ModelAdmin</a:t>
            </a:r>
            <a:r>
              <a:rPr lang="en-US" altLang="ko-KR" sz="13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smtClean="0"/>
              <a:t>	</a:t>
            </a:r>
            <a:r>
              <a:rPr lang="en-US" altLang="ko-KR" sz="1300" dirty="0" err="1" smtClean="0"/>
              <a:t>list_display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 ['title', '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']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3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300" dirty="0" err="1" smtClean="0"/>
              <a:t>admin.site.register</a:t>
            </a:r>
            <a:r>
              <a:rPr lang="en-US" altLang="ko-KR" sz="1300" dirty="0" smtClean="0"/>
              <a:t>(Bookmark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BookmarkAdmin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3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300" dirty="0" err="1" smtClean="0"/>
              <a:t>BookmarkAdmin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클래스는 </a:t>
            </a:r>
            <a:r>
              <a:rPr lang="en-US" altLang="ko-KR" sz="1300" dirty="0" smtClean="0"/>
              <a:t>Bookmark </a:t>
            </a:r>
            <a:r>
              <a:rPr lang="ko-KR" altLang="en-US" sz="1300" dirty="0" smtClean="0"/>
              <a:t>클래스가 </a:t>
            </a:r>
            <a:r>
              <a:rPr lang="en-US" altLang="ko-KR" sz="1300" dirty="0" smtClean="0"/>
              <a:t>Admin </a:t>
            </a:r>
            <a:r>
              <a:rPr lang="ko-KR" altLang="en-US" sz="1300" dirty="0" smtClean="0"/>
              <a:t>사이트에서 어떤 모습으로 보여줄지를 정의하는 클래스</a:t>
            </a:r>
            <a:r>
              <a:rPr lang="en-US" altLang="ko-KR" sz="1300" dirty="0" smtClean="0"/>
              <a:t>. Bookmark </a:t>
            </a:r>
            <a:r>
              <a:rPr lang="ko-KR" altLang="en-US" sz="1300" dirty="0" smtClean="0"/>
              <a:t>내용을 보여줄 때</a:t>
            </a:r>
            <a:r>
              <a:rPr lang="en-US" altLang="ko-KR" sz="1300" dirty="0" smtClean="0"/>
              <a:t>, title</a:t>
            </a:r>
            <a:r>
              <a:rPr lang="ko-KR" altLang="en-US" sz="1300" dirty="0" smtClean="0"/>
              <a:t>과 </a:t>
            </a:r>
            <a:r>
              <a:rPr lang="en-US" altLang="ko-KR" sz="1300" dirty="0" err="1" smtClean="0"/>
              <a:t>url</a:t>
            </a:r>
            <a:r>
              <a:rPr lang="ko-KR" altLang="en-US" sz="1300" dirty="0" smtClean="0"/>
              <a:t>을 화면에 출력하고 지정</a:t>
            </a:r>
            <a:endParaRPr lang="en-US" altLang="ko-KR" sz="13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300" dirty="0" err="1" smtClean="0"/>
              <a:t>admin.site.register</a:t>
            </a:r>
            <a:r>
              <a:rPr lang="en-US" altLang="ko-KR" sz="1300" dirty="0" smtClean="0"/>
              <a:t>() </a:t>
            </a:r>
            <a:r>
              <a:rPr lang="ko-KR" altLang="en-US" sz="1300" dirty="0" smtClean="0"/>
              <a:t>함수를 사용하여 </a:t>
            </a:r>
            <a:r>
              <a:rPr lang="en-US" altLang="ko-KR" sz="1300" dirty="0" smtClean="0"/>
              <a:t>Bookmark</a:t>
            </a:r>
            <a:r>
              <a:rPr lang="ko-KR" altLang="en-US" sz="1300" dirty="0" smtClean="0"/>
              <a:t>와 </a:t>
            </a:r>
            <a:r>
              <a:rPr lang="en-US" altLang="ko-KR" sz="1300" dirty="0" err="1" smtClean="0"/>
              <a:t>BookmarkAdmin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클래스 등록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95958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687</Words>
  <Application>Microsoft Office PowerPoint</Application>
  <PresentationFormat>화면 슬라이드 쇼(4:3)</PresentationFormat>
  <Paragraphs>224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실전 프로그램 개발- Bookmark 앱</vt:lpstr>
      <vt:lpstr>기본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 프로그램 개발- Bookmark 앱</dc:title>
  <dc:creator>user</dc:creator>
  <cp:lastModifiedBy>user</cp:lastModifiedBy>
  <cp:revision>14</cp:revision>
  <dcterms:created xsi:type="dcterms:W3CDTF">2018-10-07T15:18:57Z</dcterms:created>
  <dcterms:modified xsi:type="dcterms:W3CDTF">2018-10-08T01:29:15Z</dcterms:modified>
</cp:coreProperties>
</file>