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10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566-C9BC-4F72-82CB-D9D3ADA9ABE4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7947-708D-4DBD-BBB9-0D5B24401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080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566-C9BC-4F72-82CB-D9D3ADA9ABE4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7947-708D-4DBD-BBB9-0D5B24401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124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566-C9BC-4F72-82CB-D9D3ADA9ABE4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7947-708D-4DBD-BBB9-0D5B24401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0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566-C9BC-4F72-82CB-D9D3ADA9ABE4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7947-708D-4DBD-BBB9-0D5B24401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368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566-C9BC-4F72-82CB-D9D3ADA9ABE4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7947-708D-4DBD-BBB9-0D5B24401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53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566-C9BC-4F72-82CB-D9D3ADA9ABE4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7947-708D-4DBD-BBB9-0D5B24401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27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566-C9BC-4F72-82CB-D9D3ADA9ABE4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7947-708D-4DBD-BBB9-0D5B24401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36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566-C9BC-4F72-82CB-D9D3ADA9ABE4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7947-708D-4DBD-BBB9-0D5B24401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83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566-C9BC-4F72-82CB-D9D3ADA9ABE4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7947-708D-4DBD-BBB9-0D5B24401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17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566-C9BC-4F72-82CB-D9D3ADA9ABE4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7947-708D-4DBD-BBB9-0D5B24401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20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566-C9BC-4F72-82CB-D9D3ADA9ABE4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7947-708D-4DBD-BBB9-0D5B24401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25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5F566-C9BC-4F72-82CB-D9D3ADA9ABE4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17947-708D-4DBD-BBB9-0D5B24401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100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Blog </a:t>
            </a:r>
            <a:r>
              <a:rPr lang="ko-KR" altLang="en-US" dirty="0" err="1" smtClean="0"/>
              <a:t>앱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786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blog/models.py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5141168"/>
          </a:xfrm>
        </p:spPr>
        <p:txBody>
          <a:bodyPr numCol="2" spcCol="720000"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ko-KR" sz="1000" dirty="0" smtClean="0"/>
              <a:t>from </a:t>
            </a:r>
            <a:r>
              <a:rPr lang="en-US" altLang="ko-KR" sz="1000" dirty="0" err="1"/>
              <a:t>django.db</a:t>
            </a:r>
            <a:r>
              <a:rPr lang="en-US" altLang="ko-KR" sz="1000" dirty="0"/>
              <a:t> import models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000" dirty="0"/>
              <a:t>from </a:t>
            </a:r>
            <a:r>
              <a:rPr lang="en-US" altLang="ko-KR" sz="1000" dirty="0" err="1"/>
              <a:t>django.urls</a:t>
            </a:r>
            <a:r>
              <a:rPr lang="en-US" altLang="ko-KR" sz="1000" dirty="0"/>
              <a:t> import reverse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class Post(</a:t>
            </a:r>
            <a:r>
              <a:rPr lang="en-US" altLang="ko-KR" sz="1000" dirty="0" err="1"/>
              <a:t>models.Model</a:t>
            </a:r>
            <a:r>
              <a:rPr lang="en-US" altLang="ko-KR" sz="1000" dirty="0"/>
              <a:t>):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altLang="ko-KR" sz="1000" dirty="0" smtClean="0"/>
              <a:t>title </a:t>
            </a:r>
            <a:r>
              <a:rPr lang="en-US" altLang="ko-KR" sz="1000" dirty="0"/>
              <a:t>= </a:t>
            </a:r>
            <a:r>
              <a:rPr lang="en-US" altLang="ko-KR" sz="1000" dirty="0" err="1"/>
              <a:t>models.CharField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max_length</a:t>
            </a:r>
            <a:r>
              <a:rPr lang="en-US" altLang="ko-KR" sz="1000" dirty="0"/>
              <a:t>=50)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altLang="ko-KR" sz="1000" dirty="0"/>
              <a:t>slug = </a:t>
            </a:r>
            <a:r>
              <a:rPr lang="en-US" altLang="ko-KR" sz="1000" dirty="0" err="1"/>
              <a:t>models.SlugField</a:t>
            </a:r>
            <a:r>
              <a:rPr lang="en-US" altLang="ko-KR" sz="1000" dirty="0"/>
              <a:t>('SLUG', unique=True, </a:t>
            </a:r>
            <a:r>
              <a:rPr lang="en-US" altLang="ko-KR" sz="1000" dirty="0" err="1"/>
              <a:t>allow_unicode</a:t>
            </a:r>
            <a:r>
              <a:rPr lang="en-US" altLang="ko-KR" sz="1000" dirty="0"/>
              <a:t>=True, </a:t>
            </a:r>
            <a:r>
              <a:rPr lang="en-US" altLang="ko-KR" sz="1000" dirty="0" err="1"/>
              <a:t>help_text</a:t>
            </a:r>
            <a:r>
              <a:rPr lang="en-US" altLang="ko-KR" sz="1000" dirty="0"/>
              <a:t>='one word for title alias')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altLang="ko-KR" sz="1000" dirty="0"/>
              <a:t>description = </a:t>
            </a:r>
            <a:r>
              <a:rPr lang="en-US" altLang="ko-KR" sz="1000" dirty="0" err="1"/>
              <a:t>models.CharField</a:t>
            </a:r>
            <a:r>
              <a:rPr lang="en-US" altLang="ko-KR" sz="1000" dirty="0"/>
              <a:t>('DESCRIPTION', </a:t>
            </a:r>
            <a:r>
              <a:rPr lang="en-US" altLang="ko-KR" sz="1000" dirty="0" err="1"/>
              <a:t>max_length</a:t>
            </a:r>
            <a:r>
              <a:rPr lang="en-US" altLang="ko-KR" sz="1000" dirty="0"/>
              <a:t>=100, blank=True)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altLang="ko-KR" sz="1000" dirty="0"/>
              <a:t>content = </a:t>
            </a:r>
            <a:r>
              <a:rPr lang="en-US" altLang="ko-KR" sz="1000" dirty="0" err="1"/>
              <a:t>models.TextField</a:t>
            </a:r>
            <a:r>
              <a:rPr lang="en-US" altLang="ko-KR" sz="1000" dirty="0"/>
              <a:t>('CONTENT')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altLang="ko-KR" sz="1000" dirty="0" err="1"/>
              <a:t>create_date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models.DateTimeField</a:t>
            </a:r>
            <a:r>
              <a:rPr lang="en-US" altLang="ko-KR" sz="1000" dirty="0"/>
              <a:t>('Create Date', </a:t>
            </a:r>
            <a:r>
              <a:rPr lang="en-US" altLang="ko-KR" sz="1000" dirty="0" err="1"/>
              <a:t>auto_now_add</a:t>
            </a:r>
            <a:r>
              <a:rPr lang="en-US" altLang="ko-KR" sz="1000" dirty="0"/>
              <a:t>=True)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altLang="ko-KR" sz="1000" dirty="0" err="1"/>
              <a:t>modify_date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models.DateTimeField</a:t>
            </a:r>
            <a:r>
              <a:rPr lang="en-US" altLang="ko-KR" sz="1000" dirty="0"/>
              <a:t>('Modify Date', </a:t>
            </a:r>
            <a:r>
              <a:rPr lang="en-US" altLang="ko-KR" sz="1000" dirty="0" err="1"/>
              <a:t>auto_now</a:t>
            </a:r>
            <a:r>
              <a:rPr lang="en-US" altLang="ko-KR" sz="1000" dirty="0"/>
              <a:t>=True)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000" dirty="0"/>
              <a:t/>
            </a:r>
            <a:br>
              <a:rPr lang="en-US" altLang="ko-KR" sz="1000" dirty="0"/>
            </a:br>
            <a:endParaRPr lang="en-US" altLang="ko-KR" sz="1000" dirty="0" smtClean="0"/>
          </a:p>
          <a:p>
            <a:pPr marL="0" indent="0">
              <a:lnSpc>
                <a:spcPct val="170000"/>
              </a:lnSpc>
              <a:buNone/>
            </a:pPr>
            <a:endParaRPr lang="en-US" altLang="ko-KR" sz="1000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class Meta: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altLang="ko-KR" sz="1000" dirty="0" err="1"/>
              <a:t>verbose_name</a:t>
            </a:r>
            <a:r>
              <a:rPr lang="en-US" altLang="ko-KR" sz="1000" dirty="0"/>
              <a:t> = 'post'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altLang="ko-KR" sz="1000" dirty="0" err="1"/>
              <a:t>verbose_name_plural</a:t>
            </a:r>
            <a:r>
              <a:rPr lang="en-US" altLang="ko-KR" sz="1000" dirty="0"/>
              <a:t> = 'posts'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altLang="ko-KR" sz="1000" dirty="0" err="1"/>
              <a:t>db_table</a:t>
            </a:r>
            <a:r>
              <a:rPr lang="en-US" altLang="ko-KR" sz="1000" dirty="0"/>
              <a:t> = '</a:t>
            </a:r>
            <a:r>
              <a:rPr lang="en-US" altLang="ko-KR" sz="1000" dirty="0" err="1"/>
              <a:t>my_post</a:t>
            </a:r>
            <a:r>
              <a:rPr lang="en-US" altLang="ko-KR" sz="1000" dirty="0"/>
              <a:t>'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altLang="ko-KR" sz="1000" dirty="0"/>
              <a:t>ordering = ('-</a:t>
            </a:r>
            <a:r>
              <a:rPr lang="en-US" altLang="ko-KR" sz="1000" dirty="0" err="1"/>
              <a:t>modify_date</a:t>
            </a:r>
            <a:r>
              <a:rPr lang="en-US" altLang="ko-KR" sz="1000" dirty="0"/>
              <a:t>',)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 err="1"/>
              <a:t>def</a:t>
            </a:r>
            <a:r>
              <a:rPr lang="en-US" altLang="ko-KR" sz="1000" dirty="0"/>
              <a:t> __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__(self):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altLang="ko-KR" sz="1000" dirty="0" smtClean="0"/>
              <a:t>return </a:t>
            </a:r>
            <a:r>
              <a:rPr lang="en-US" altLang="ko-KR" sz="1000" dirty="0" err="1"/>
              <a:t>self.title</a:t>
            </a:r>
            <a:endParaRPr lang="en-US" altLang="ko-KR" sz="10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get_avsolute_url</a:t>
            </a:r>
            <a:r>
              <a:rPr lang="en-US" altLang="ko-KR" sz="1000" dirty="0"/>
              <a:t>(self):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altLang="ko-KR" sz="1000" dirty="0"/>
              <a:t>return reverse('</a:t>
            </a:r>
            <a:r>
              <a:rPr lang="en-US" altLang="ko-KR" sz="1000" dirty="0" err="1"/>
              <a:t>blog:post_detail</a:t>
            </a:r>
            <a:r>
              <a:rPr lang="en-US" altLang="ko-KR" sz="1000" dirty="0"/>
              <a:t>',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=(</a:t>
            </a:r>
            <a:r>
              <a:rPr lang="en-US" altLang="ko-KR" sz="1000" dirty="0" err="1"/>
              <a:t>self.slug</a:t>
            </a:r>
            <a:r>
              <a:rPr lang="en-US" altLang="ko-KR" sz="1000" dirty="0"/>
              <a:t>,))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get_previous_post</a:t>
            </a:r>
            <a:r>
              <a:rPr lang="en-US" altLang="ko-KR" sz="1000" dirty="0"/>
              <a:t>(self):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altLang="ko-KR" sz="1000" dirty="0"/>
              <a:t>return </a:t>
            </a:r>
            <a:r>
              <a:rPr lang="en-US" altLang="ko-KR" sz="1000" dirty="0" err="1"/>
              <a:t>slef.get_previous_by_modify_date</a:t>
            </a:r>
            <a:r>
              <a:rPr lang="en-US" altLang="ko-KR" sz="1000" dirty="0"/>
              <a:t>()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get_next_post</a:t>
            </a:r>
            <a:r>
              <a:rPr lang="en-US" altLang="ko-KR" sz="1000" dirty="0"/>
              <a:t>(self):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altLang="ko-KR" sz="1000" dirty="0"/>
              <a:t>return </a:t>
            </a:r>
            <a:r>
              <a:rPr lang="en-US" altLang="ko-KR" sz="1000" dirty="0" err="1"/>
              <a:t>self.get_next_by_modify+date</a:t>
            </a:r>
            <a:r>
              <a:rPr lang="en-US" altLang="ko-KR" sz="1000" dirty="0"/>
              <a:t>()</a:t>
            </a:r>
          </a:p>
          <a:p>
            <a:pPr marL="0" indent="0">
              <a:lnSpc>
                <a:spcPct val="170000"/>
              </a:lnSpc>
              <a:buNone/>
            </a:pP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14843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blog/admin.py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from </a:t>
            </a:r>
            <a:r>
              <a:rPr lang="en-US" altLang="ko-KR" dirty="0" err="1"/>
              <a:t>django.contrib</a:t>
            </a:r>
            <a:r>
              <a:rPr lang="en-US" altLang="ko-KR" dirty="0"/>
              <a:t> import admin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from </a:t>
            </a:r>
            <a:r>
              <a:rPr lang="en-US" altLang="ko-KR" dirty="0" err="1"/>
              <a:t>blog.models</a:t>
            </a:r>
            <a:r>
              <a:rPr lang="en-US" altLang="ko-KR" dirty="0"/>
              <a:t> import Post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class </a:t>
            </a:r>
            <a:r>
              <a:rPr lang="en-US" altLang="ko-KR" dirty="0" err="1"/>
              <a:t>PostAdmin</a:t>
            </a:r>
            <a:r>
              <a:rPr lang="en-US" altLang="ko-KR" dirty="0"/>
              <a:t>(</a:t>
            </a:r>
            <a:r>
              <a:rPr lang="en-US" altLang="ko-KR" dirty="0" err="1"/>
              <a:t>admin.ModelAdmin</a:t>
            </a:r>
            <a:r>
              <a:rPr lang="en-US" altLang="ko-KR" dirty="0"/>
              <a:t>):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altLang="ko-KR" sz="2900" dirty="0" err="1"/>
              <a:t>list_display</a:t>
            </a:r>
            <a:r>
              <a:rPr lang="en-US" altLang="ko-KR" sz="2900" dirty="0"/>
              <a:t> = ('title', '</a:t>
            </a:r>
            <a:r>
              <a:rPr lang="en-US" altLang="ko-KR" sz="2900" dirty="0" err="1"/>
              <a:t>modify_date</a:t>
            </a:r>
            <a:r>
              <a:rPr lang="en-US" altLang="ko-KR" sz="2900" dirty="0"/>
              <a:t>')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altLang="ko-KR" sz="2900" dirty="0" err="1"/>
              <a:t>list_filter</a:t>
            </a:r>
            <a:r>
              <a:rPr lang="en-US" altLang="ko-KR" sz="2900" dirty="0"/>
              <a:t> = ('</a:t>
            </a:r>
            <a:r>
              <a:rPr lang="en-US" altLang="ko-KR" sz="2900" dirty="0" err="1"/>
              <a:t>modify_date</a:t>
            </a:r>
            <a:r>
              <a:rPr lang="en-US" altLang="ko-KR" sz="2900" dirty="0"/>
              <a:t>',)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altLang="ko-KR" sz="2900" dirty="0" err="1"/>
              <a:t>search_fields</a:t>
            </a:r>
            <a:r>
              <a:rPr lang="en-US" altLang="ko-KR" sz="2900" dirty="0"/>
              <a:t> = ('title', 'content')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altLang="ko-KR" sz="2900" dirty="0" err="1"/>
              <a:t>prepopulate_fields</a:t>
            </a:r>
            <a:r>
              <a:rPr lang="en-US" altLang="ko-KR" sz="2900" dirty="0"/>
              <a:t> = {'slug': ('title',)}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admin.site.register</a:t>
            </a:r>
            <a:r>
              <a:rPr lang="en-US" altLang="ko-KR" dirty="0"/>
              <a:t>(Post, </a:t>
            </a:r>
            <a:r>
              <a:rPr lang="en-US" altLang="ko-KR" dirty="0" err="1"/>
              <a:t>PostAdmin</a:t>
            </a:r>
            <a:r>
              <a:rPr lang="en-US" altLang="ko-KR" dirty="0"/>
              <a:t>)</a:t>
            </a:r>
          </a:p>
          <a:p>
            <a:pPr marL="0" indent="0">
              <a:lnSpc>
                <a:spcPct val="170000"/>
              </a:lnSpc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4437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mysite/urls.py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from </a:t>
            </a:r>
            <a:r>
              <a:rPr lang="en-US" altLang="ko-KR" dirty="0" err="1"/>
              <a:t>django.conf.urls</a:t>
            </a:r>
            <a:r>
              <a:rPr lang="en-US" altLang="ko-KR" dirty="0"/>
              <a:t> import include, </a:t>
            </a:r>
            <a:r>
              <a:rPr lang="en-US" altLang="ko-KR" dirty="0" err="1"/>
              <a:t>url</a:t>
            </a:r>
            <a:endParaRPr lang="en-US" altLang="ko-KR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from </a:t>
            </a:r>
            <a:r>
              <a:rPr lang="en-US" altLang="ko-KR" dirty="0" err="1"/>
              <a:t>django.contrib</a:t>
            </a:r>
            <a:r>
              <a:rPr lang="en-US" altLang="ko-KR" dirty="0"/>
              <a:t> import admin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#from </a:t>
            </a:r>
            <a:r>
              <a:rPr lang="en-US" altLang="ko-KR" dirty="0" err="1"/>
              <a:t>bookmark.views</a:t>
            </a:r>
            <a:r>
              <a:rPr lang="en-US" altLang="ko-KR" dirty="0"/>
              <a:t> import </a:t>
            </a:r>
            <a:r>
              <a:rPr lang="en-US" altLang="ko-KR" dirty="0" err="1"/>
              <a:t>bookmark_list</a:t>
            </a:r>
            <a:r>
              <a:rPr lang="en-US" altLang="ko-KR" dirty="0"/>
              <a:t>, </a:t>
            </a:r>
            <a:r>
              <a:rPr lang="en-US" altLang="ko-KR" dirty="0" err="1"/>
              <a:t>bookmark_detail</a:t>
            </a:r>
            <a:r>
              <a:rPr lang="en-US" altLang="ko-KR" dirty="0"/>
              <a:t> </a:t>
            </a:r>
            <a:endParaRPr lang="ko-KR" altLang="en-US" dirty="0"/>
          </a:p>
          <a:p>
            <a:pPr marL="0" indent="0">
              <a:lnSpc>
                <a:spcPct val="170000"/>
              </a:lnSpc>
              <a:buNone/>
            </a:pP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 err="1"/>
              <a:t>urlpatterns</a:t>
            </a:r>
            <a:r>
              <a:rPr lang="en-US" altLang="ko-KR" dirty="0"/>
              <a:t> = [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altLang="ko-KR" dirty="0" err="1"/>
              <a:t>url</a:t>
            </a:r>
            <a:r>
              <a:rPr lang="en-US" altLang="ko-KR" dirty="0"/>
              <a:t>(</a:t>
            </a:r>
            <a:r>
              <a:rPr lang="en-US" altLang="ko-KR" dirty="0" err="1"/>
              <a:t>r'^admin</a:t>
            </a:r>
            <a:r>
              <a:rPr lang="en-US" altLang="ko-KR" dirty="0"/>
              <a:t>/', </a:t>
            </a:r>
            <a:r>
              <a:rPr lang="en-US" altLang="ko-KR" dirty="0" err="1"/>
              <a:t>admin.site.urls</a:t>
            </a:r>
            <a:r>
              <a:rPr lang="en-US" altLang="ko-KR" dirty="0"/>
              <a:t>),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altLang="ko-KR" dirty="0" err="1"/>
              <a:t>url</a:t>
            </a:r>
            <a:r>
              <a:rPr lang="en-US" altLang="ko-KR" dirty="0"/>
              <a:t>(</a:t>
            </a:r>
            <a:r>
              <a:rPr lang="en-US" altLang="ko-KR" dirty="0" err="1"/>
              <a:t>r'^bookmark</a:t>
            </a:r>
            <a:r>
              <a:rPr lang="en-US" altLang="ko-KR" dirty="0"/>
              <a:t>/', include('</a:t>
            </a:r>
            <a:r>
              <a:rPr lang="en-US" altLang="ko-KR" dirty="0" err="1"/>
              <a:t>bookmark.urls</a:t>
            </a:r>
            <a:r>
              <a:rPr lang="en-US" altLang="ko-KR" dirty="0"/>
              <a:t>', namespace='bookmark')),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altLang="ko-KR" dirty="0" err="1"/>
              <a:t>url</a:t>
            </a:r>
            <a:r>
              <a:rPr lang="en-US" altLang="ko-KR" dirty="0"/>
              <a:t>(</a:t>
            </a:r>
            <a:r>
              <a:rPr lang="en-US" altLang="ko-KR" dirty="0" err="1"/>
              <a:t>r'^blog</a:t>
            </a:r>
            <a:r>
              <a:rPr lang="en-US" altLang="ko-KR" dirty="0"/>
              <a:t>/', include('</a:t>
            </a:r>
            <a:r>
              <a:rPr lang="en-US" altLang="ko-KR" dirty="0" err="1"/>
              <a:t>blog.urls</a:t>
            </a:r>
            <a:r>
              <a:rPr lang="en-US" altLang="ko-KR" dirty="0"/>
              <a:t>', namespace='blog</a:t>
            </a:r>
            <a:r>
              <a:rPr lang="en-US" altLang="ko-KR" dirty="0" smtClean="0"/>
              <a:t>')),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altLang="ko-KR" dirty="0" smtClean="0"/>
              <a:t>#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</a:t>
            </a:r>
            <a:r>
              <a:rPr lang="en-US" altLang="ko-KR" dirty="0" err="1"/>
              <a:t>'^bookmarks</a:t>
            </a:r>
            <a:r>
              <a:rPr lang="en-US" altLang="ko-KR" dirty="0"/>
              <a:t>/$', </a:t>
            </a:r>
            <a:r>
              <a:rPr lang="en-US" altLang="ko-KR" dirty="0" err="1"/>
              <a:t>bookmark_list</a:t>
            </a:r>
            <a:r>
              <a:rPr lang="en-US" altLang="ko-KR" dirty="0"/>
              <a:t>, name='index'),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altLang="ko-KR" dirty="0" smtClean="0"/>
              <a:t>#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</a:t>
            </a:r>
            <a:r>
              <a:rPr lang="en-US" altLang="ko-KR" dirty="0" err="1"/>
              <a:t>'^bookmarks</a:t>
            </a:r>
            <a:r>
              <a:rPr lang="en-US" altLang="ko-KR" dirty="0"/>
              <a:t>/(?P&lt;</a:t>
            </a:r>
            <a:r>
              <a:rPr lang="en-US" altLang="ko-KR" dirty="0" err="1"/>
              <a:t>pk</a:t>
            </a:r>
            <a:r>
              <a:rPr lang="en-US" altLang="ko-KR" dirty="0"/>
              <a:t>&gt;\d+)/$', </a:t>
            </a:r>
            <a:r>
              <a:rPr lang="en-US" altLang="ko-KR" dirty="0" err="1"/>
              <a:t>bookmark_detail</a:t>
            </a:r>
            <a:r>
              <a:rPr lang="en-US" altLang="ko-KR" dirty="0"/>
              <a:t>, name='detail'),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]</a:t>
            </a:r>
          </a:p>
          <a:p>
            <a:pPr marL="0" indent="0">
              <a:lnSpc>
                <a:spcPct val="170000"/>
              </a:lnSpc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196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bookmark/urls.py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from </a:t>
            </a:r>
            <a:r>
              <a:rPr lang="en-US" altLang="ko-KR" dirty="0" err="1"/>
              <a:t>django.conf.urls</a:t>
            </a:r>
            <a:r>
              <a:rPr lang="en-US" altLang="ko-KR" dirty="0"/>
              <a:t> import </a:t>
            </a:r>
            <a:r>
              <a:rPr lang="en-US" altLang="ko-KR" dirty="0" err="1"/>
              <a:t>url</a:t>
            </a:r>
            <a:endParaRPr lang="en-US" altLang="ko-KR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#from </a:t>
            </a:r>
            <a:r>
              <a:rPr lang="en-US" altLang="ko-KR" dirty="0" err="1"/>
              <a:t>django.contrib</a:t>
            </a:r>
            <a:r>
              <a:rPr lang="en-US" altLang="ko-KR" dirty="0"/>
              <a:t> import admin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from </a:t>
            </a:r>
            <a:r>
              <a:rPr lang="en-US" altLang="ko-KR" dirty="0" err="1"/>
              <a:t>bookmark.views</a:t>
            </a:r>
            <a:r>
              <a:rPr lang="en-US" altLang="ko-KR" dirty="0"/>
              <a:t> import </a:t>
            </a:r>
            <a:r>
              <a:rPr lang="en-US" altLang="ko-KR" dirty="0" err="1"/>
              <a:t>bookmark_list</a:t>
            </a:r>
            <a:r>
              <a:rPr lang="en-US" altLang="ko-KR" dirty="0"/>
              <a:t>, </a:t>
            </a:r>
            <a:r>
              <a:rPr lang="en-US" altLang="ko-KR" dirty="0" err="1"/>
              <a:t>bookmark_detail</a:t>
            </a:r>
            <a:r>
              <a:rPr lang="en-US" altLang="ko-KR" dirty="0"/>
              <a:t> </a:t>
            </a:r>
            <a:endParaRPr lang="ko-KR" altLang="en-US" dirty="0"/>
          </a:p>
          <a:p>
            <a:pPr marL="0" indent="0">
              <a:lnSpc>
                <a:spcPct val="170000"/>
              </a:lnSpc>
              <a:buNone/>
            </a:pP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 err="1"/>
              <a:t>app_name</a:t>
            </a:r>
            <a:r>
              <a:rPr lang="en-US" altLang="ko-KR" dirty="0"/>
              <a:t>= 'bookmarks'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urlpatterns</a:t>
            </a:r>
            <a:r>
              <a:rPr lang="en-US" altLang="ko-KR" dirty="0"/>
              <a:t> = [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altLang="ko-KR" dirty="0"/>
              <a:t># </a:t>
            </a:r>
            <a:r>
              <a:rPr lang="en-US" altLang="ko-KR" dirty="0" err="1"/>
              <a:t>url</a:t>
            </a:r>
            <a:r>
              <a:rPr lang="en-US" altLang="ko-KR" dirty="0"/>
              <a:t>(</a:t>
            </a:r>
            <a:r>
              <a:rPr lang="en-US" altLang="ko-KR" dirty="0" err="1"/>
              <a:t>r'^admin</a:t>
            </a:r>
            <a:r>
              <a:rPr lang="en-US" altLang="ko-KR" dirty="0"/>
              <a:t>/', </a:t>
            </a:r>
            <a:r>
              <a:rPr lang="en-US" altLang="ko-KR" dirty="0" err="1"/>
              <a:t>admin.site.urls</a:t>
            </a:r>
            <a:r>
              <a:rPr lang="en-US" altLang="ko-KR" dirty="0"/>
              <a:t>),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altLang="ko-KR" dirty="0" err="1"/>
              <a:t>url</a:t>
            </a:r>
            <a:r>
              <a:rPr lang="en-US" altLang="ko-KR" dirty="0"/>
              <a:t>(</a:t>
            </a:r>
            <a:r>
              <a:rPr lang="en-US" altLang="ko-KR" dirty="0" err="1"/>
              <a:t>r'^bookmarks</a:t>
            </a:r>
            <a:r>
              <a:rPr lang="en-US" altLang="ko-KR" dirty="0"/>
              <a:t>/$', </a:t>
            </a:r>
            <a:r>
              <a:rPr lang="en-US" altLang="ko-KR" dirty="0" err="1"/>
              <a:t>bookmark_list</a:t>
            </a:r>
            <a:r>
              <a:rPr lang="en-US" altLang="ko-KR" dirty="0"/>
              <a:t>, name='index'),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altLang="ko-KR" dirty="0" err="1"/>
              <a:t>url</a:t>
            </a:r>
            <a:r>
              <a:rPr lang="en-US" altLang="ko-KR" dirty="0"/>
              <a:t>(</a:t>
            </a:r>
            <a:r>
              <a:rPr lang="en-US" altLang="ko-KR" dirty="0" err="1"/>
              <a:t>r'^bookmarks</a:t>
            </a:r>
            <a:r>
              <a:rPr lang="en-US" altLang="ko-KR" dirty="0"/>
              <a:t>/(?P&lt;</a:t>
            </a:r>
            <a:r>
              <a:rPr lang="en-US" altLang="ko-KR" dirty="0" err="1"/>
              <a:t>pk</a:t>
            </a:r>
            <a:r>
              <a:rPr lang="en-US" altLang="ko-KR" dirty="0"/>
              <a:t>&gt;\d+)/$', </a:t>
            </a:r>
            <a:r>
              <a:rPr lang="en-US" altLang="ko-KR" dirty="0" err="1"/>
              <a:t>bookmark_detail</a:t>
            </a:r>
            <a:r>
              <a:rPr lang="en-US" altLang="ko-KR" dirty="0"/>
              <a:t>, name='detail'), </a:t>
            </a:r>
            <a:endParaRPr lang="ko-KR" altLang="en-US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]</a:t>
            </a:r>
          </a:p>
          <a:p>
            <a:pPr marL="0" indent="0">
              <a:lnSpc>
                <a:spcPct val="170000"/>
              </a:lnSpc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633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blog/urls.py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django.conf.urls</a:t>
            </a:r>
            <a:r>
              <a:rPr lang="en-US" altLang="ko-KR" sz="1100" dirty="0"/>
              <a:t> import </a:t>
            </a:r>
            <a:r>
              <a:rPr lang="en-US" altLang="ko-KR" sz="1100" dirty="0" err="1"/>
              <a:t>url</a:t>
            </a:r>
            <a:endParaRPr lang="en-US" altLang="ko-KR" sz="11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blog.views</a:t>
            </a:r>
            <a:r>
              <a:rPr lang="en-US" altLang="ko-KR" sz="1100" dirty="0"/>
              <a:t> import </a:t>
            </a:r>
            <a:r>
              <a:rPr lang="en-US" altLang="ko-KR" sz="1100" dirty="0" err="1"/>
              <a:t>PostLV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PostDV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PostAV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PostYAV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PostMAV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PostDAV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PostTAV</a:t>
            </a:r>
            <a:r>
              <a:rPr lang="en-US" altLang="ko-KR" sz="1100" dirty="0"/>
              <a:t> # import * </a:t>
            </a:r>
            <a:r>
              <a:rPr lang="ko-KR" altLang="en-US" sz="1100" dirty="0"/>
              <a:t>는 지양하세요</a:t>
            </a:r>
            <a:r>
              <a:rPr lang="en-US" altLang="ko-KR" sz="1100" dirty="0"/>
              <a:t>.</a:t>
            </a:r>
            <a:endParaRPr lang="ko-KR" altLang="en-US" sz="1100" dirty="0"/>
          </a:p>
          <a:p>
            <a:pPr marL="0" indent="0">
              <a:lnSpc>
                <a:spcPct val="170000"/>
              </a:lnSpc>
              <a:buNone/>
            </a:pPr>
            <a:r>
              <a:rPr lang="ko-KR" altLang="en-US" sz="1100" dirty="0"/>
              <a:t/>
            </a:r>
            <a:br>
              <a:rPr lang="ko-KR" altLang="en-US" sz="1100" dirty="0"/>
            </a:br>
            <a:r>
              <a:rPr lang="en-US" altLang="ko-KR" sz="1100" dirty="0" err="1"/>
              <a:t>app_name</a:t>
            </a:r>
            <a:r>
              <a:rPr lang="en-US" altLang="ko-KR" sz="1100" dirty="0"/>
              <a:t> = 'blog'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 err="1"/>
              <a:t>urlpatterns</a:t>
            </a:r>
            <a:r>
              <a:rPr lang="en-US" altLang="ko-KR" sz="1100" dirty="0"/>
              <a:t> = [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altLang="ko-KR" sz="1100" dirty="0" err="1"/>
              <a:t>url</a:t>
            </a:r>
            <a:r>
              <a:rPr lang="en-US" altLang="ko-KR" sz="1100" dirty="0"/>
              <a:t>(r'^$', </a:t>
            </a:r>
            <a:r>
              <a:rPr lang="en-US" altLang="ko-KR" sz="1100" dirty="0" err="1"/>
              <a:t>PostLV.as_view</a:t>
            </a:r>
            <a:r>
              <a:rPr lang="en-US" altLang="ko-KR" sz="1100" dirty="0"/>
              <a:t>(), name='index'), # "</a:t>
            </a:r>
            <a:r>
              <a:rPr lang="en-US" altLang="ko-KR" sz="1100" dirty="0" err="1"/>
              <a:t>blog:index</a:t>
            </a:r>
            <a:r>
              <a:rPr lang="en-US" altLang="ko-KR" sz="1100" dirty="0"/>
              <a:t>"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altLang="ko-KR" sz="1100" dirty="0" err="1"/>
              <a:t>url</a:t>
            </a:r>
            <a:r>
              <a:rPr lang="en-US" altLang="ko-KR" sz="1100" dirty="0"/>
              <a:t>(</a:t>
            </a:r>
            <a:r>
              <a:rPr lang="en-US" altLang="ko-KR" sz="1100" dirty="0" err="1"/>
              <a:t>r'^post</a:t>
            </a:r>
            <a:r>
              <a:rPr lang="en-US" altLang="ko-KR" sz="1100" dirty="0"/>
              <a:t>/$', </a:t>
            </a:r>
            <a:r>
              <a:rPr lang="en-US" altLang="ko-KR" sz="1100" dirty="0" err="1"/>
              <a:t>PostLV.as_view</a:t>
            </a:r>
            <a:r>
              <a:rPr lang="en-US" altLang="ko-KR" sz="1100" dirty="0"/>
              <a:t>(), name='</a:t>
            </a:r>
            <a:r>
              <a:rPr lang="en-US" altLang="ko-KR" sz="1100" dirty="0" err="1"/>
              <a:t>post_list</a:t>
            </a:r>
            <a:r>
              <a:rPr lang="en-US" altLang="ko-KR" sz="1100" dirty="0"/>
              <a:t>'),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altLang="ko-KR" sz="1100" dirty="0" err="1"/>
              <a:t>url</a:t>
            </a:r>
            <a:r>
              <a:rPr lang="en-US" altLang="ko-KR" sz="1100" dirty="0"/>
              <a:t>(</a:t>
            </a:r>
            <a:r>
              <a:rPr lang="en-US" altLang="ko-KR" sz="1100" dirty="0" err="1"/>
              <a:t>r'^post</a:t>
            </a:r>
            <a:r>
              <a:rPr lang="en-US" altLang="ko-KR" sz="1100" dirty="0"/>
              <a:t>/(?P&lt;slug&gt;[-\w]+)/$', </a:t>
            </a:r>
            <a:r>
              <a:rPr lang="en-US" altLang="ko-KR" sz="1100" dirty="0" err="1"/>
              <a:t>PostDV.as_view</a:t>
            </a:r>
            <a:r>
              <a:rPr lang="en-US" altLang="ko-KR" sz="1100" dirty="0"/>
              <a:t>(), name='</a:t>
            </a:r>
            <a:r>
              <a:rPr lang="en-US" altLang="ko-KR" sz="1100" dirty="0" err="1"/>
              <a:t>post_detail</a:t>
            </a:r>
            <a:r>
              <a:rPr lang="en-US" altLang="ko-KR" sz="1100" dirty="0"/>
              <a:t>'),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altLang="ko-KR" sz="1100" dirty="0" err="1"/>
              <a:t>url</a:t>
            </a:r>
            <a:r>
              <a:rPr lang="en-US" altLang="ko-KR" sz="1100" dirty="0"/>
              <a:t>(</a:t>
            </a:r>
            <a:r>
              <a:rPr lang="en-US" altLang="ko-KR" sz="1100" dirty="0" err="1"/>
              <a:t>r'^archive</a:t>
            </a:r>
            <a:r>
              <a:rPr lang="en-US" altLang="ko-KR" sz="1100" dirty="0"/>
              <a:t>/$', </a:t>
            </a:r>
            <a:r>
              <a:rPr lang="en-US" altLang="ko-KR" sz="1100" dirty="0" err="1"/>
              <a:t>PostAV.as_view</a:t>
            </a:r>
            <a:r>
              <a:rPr lang="en-US" altLang="ko-KR" sz="1100" dirty="0"/>
              <a:t>(), name='</a:t>
            </a:r>
            <a:r>
              <a:rPr lang="en-US" altLang="ko-KR" sz="1100" dirty="0" err="1"/>
              <a:t>post_archive</a:t>
            </a:r>
            <a:r>
              <a:rPr lang="en-US" altLang="ko-KR" sz="1100" dirty="0"/>
              <a:t>'),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altLang="ko-KR" sz="1100" dirty="0" err="1"/>
              <a:t>url</a:t>
            </a:r>
            <a:r>
              <a:rPr lang="en-US" altLang="ko-KR" sz="1100" dirty="0"/>
              <a:t>(r'^(?P&lt;year&gt;\d{4})/$', </a:t>
            </a:r>
            <a:r>
              <a:rPr lang="en-US" altLang="ko-KR" sz="1100" dirty="0" err="1"/>
              <a:t>PostYAV.as_view</a:t>
            </a:r>
            <a:r>
              <a:rPr lang="en-US" altLang="ko-KR" sz="1100" dirty="0"/>
              <a:t>(), name='</a:t>
            </a:r>
            <a:r>
              <a:rPr lang="en-US" altLang="ko-KR" sz="1100" dirty="0" err="1"/>
              <a:t>post_year_archive</a:t>
            </a:r>
            <a:r>
              <a:rPr lang="en-US" altLang="ko-KR" sz="1100" dirty="0"/>
              <a:t>'),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altLang="ko-KR" sz="1100" dirty="0" err="1"/>
              <a:t>url</a:t>
            </a:r>
            <a:r>
              <a:rPr lang="en-US" altLang="ko-KR" sz="1100" dirty="0"/>
              <a:t>(r'^(?P&lt;year&gt;\d{4})/(?P&lt;month&gt;[a-z]{3})/$', </a:t>
            </a:r>
            <a:r>
              <a:rPr lang="en-US" altLang="ko-KR" sz="1100" dirty="0" err="1"/>
              <a:t>PostMAV.as_view</a:t>
            </a:r>
            <a:r>
              <a:rPr lang="en-US" altLang="ko-KR" sz="1100" dirty="0"/>
              <a:t>(), name='</a:t>
            </a:r>
            <a:r>
              <a:rPr lang="en-US" altLang="ko-KR" sz="1100" dirty="0" err="1"/>
              <a:t>post_month_archive</a:t>
            </a:r>
            <a:r>
              <a:rPr lang="en-US" altLang="ko-KR" sz="1100" dirty="0"/>
              <a:t>'),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altLang="ko-KR" sz="1100" dirty="0" err="1"/>
              <a:t>url</a:t>
            </a:r>
            <a:r>
              <a:rPr lang="en-US" altLang="ko-KR" sz="1100" dirty="0"/>
              <a:t>(r'^(?P&lt;year&gt;\d{4})/(?P&lt;month&gt;[a-z]{3})/(?P&lt;day&gt;\d{1,2})/$', </a:t>
            </a:r>
            <a:r>
              <a:rPr lang="en-US" altLang="ko-KR" sz="1100" dirty="0" err="1"/>
              <a:t>PostDAV.as_view</a:t>
            </a:r>
            <a:r>
              <a:rPr lang="en-US" altLang="ko-KR" sz="1100" dirty="0"/>
              <a:t>(), name='</a:t>
            </a:r>
            <a:r>
              <a:rPr lang="en-US" altLang="ko-KR" sz="1100" dirty="0" err="1"/>
              <a:t>post_day_archive</a:t>
            </a:r>
            <a:r>
              <a:rPr lang="en-US" altLang="ko-KR" sz="1100" dirty="0"/>
              <a:t>'),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altLang="ko-KR" sz="1100" dirty="0" err="1"/>
              <a:t>url</a:t>
            </a:r>
            <a:r>
              <a:rPr lang="en-US" altLang="ko-KR" sz="1100" dirty="0"/>
              <a:t>(</a:t>
            </a:r>
            <a:r>
              <a:rPr lang="en-US" altLang="ko-KR" sz="1100" dirty="0" err="1"/>
              <a:t>r'^today</a:t>
            </a:r>
            <a:r>
              <a:rPr lang="en-US" altLang="ko-KR" sz="1100" dirty="0"/>
              <a:t>/$', </a:t>
            </a:r>
            <a:r>
              <a:rPr lang="en-US" altLang="ko-KR" sz="1100" dirty="0" err="1"/>
              <a:t>PostTAV.as_view</a:t>
            </a:r>
            <a:r>
              <a:rPr lang="en-US" altLang="ko-KR" sz="1100" dirty="0"/>
              <a:t>(), name='</a:t>
            </a:r>
            <a:r>
              <a:rPr lang="en-US" altLang="ko-KR" sz="1100" dirty="0" err="1"/>
              <a:t>post_today_archive</a:t>
            </a:r>
            <a:r>
              <a:rPr lang="en-US" altLang="ko-KR" sz="1100" dirty="0"/>
              <a:t>'),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/>
              <a:t>]</a:t>
            </a:r>
          </a:p>
          <a:p>
            <a:pPr marL="0" indent="0">
              <a:lnSpc>
                <a:spcPct val="170000"/>
              </a:lnSpc>
              <a:buNone/>
            </a:pP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36099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blog/views.py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ko-KR" sz="1400" dirty="0"/>
              <a:t>from </a:t>
            </a:r>
            <a:r>
              <a:rPr lang="en-US" altLang="ko-KR" sz="1400" dirty="0" err="1"/>
              <a:t>django.views.generic</a:t>
            </a:r>
            <a:r>
              <a:rPr lang="en-US" altLang="ko-KR" sz="1400" dirty="0"/>
              <a:t> import </a:t>
            </a:r>
            <a:r>
              <a:rPr lang="en-US" altLang="ko-KR" sz="1400" dirty="0" err="1"/>
              <a:t>ListView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DetailView</a:t>
            </a:r>
            <a:endParaRPr lang="en-US" altLang="ko-KR" sz="14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400" dirty="0"/>
              <a:t>from </a:t>
            </a:r>
            <a:r>
              <a:rPr lang="en-US" altLang="ko-KR" sz="1400" dirty="0" err="1"/>
              <a:t>django.views.generic.dates</a:t>
            </a:r>
            <a:r>
              <a:rPr lang="en-US" altLang="ko-KR" sz="1400" dirty="0"/>
              <a:t> import (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400" dirty="0" err="1"/>
              <a:t>ArchiveIndexView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YearArchiveView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MonthArchiveView</a:t>
            </a:r>
            <a:r>
              <a:rPr lang="en-US" altLang="ko-KR" sz="1400" dirty="0"/>
              <a:t>,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400" dirty="0" err="1"/>
              <a:t>DayArchiveView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TodayArchiveView</a:t>
            </a:r>
            <a:endParaRPr lang="en-US" altLang="ko-KR" sz="14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400" dirty="0"/>
              <a:t>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400" dirty="0"/>
              <a:t>from .models import </a:t>
            </a:r>
            <a:r>
              <a:rPr lang="en-US" altLang="ko-KR" sz="1400" dirty="0" smtClean="0"/>
              <a:t>Post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class </a:t>
            </a:r>
            <a:r>
              <a:rPr lang="en-US" altLang="ko-KR" sz="1400" dirty="0" err="1"/>
              <a:t>PostLV</a:t>
            </a:r>
            <a:r>
              <a:rPr lang="en-US" altLang="ko-KR" sz="1400" dirty="0"/>
              <a:t>(</a:t>
            </a:r>
            <a:r>
              <a:rPr lang="en-US" altLang="ko-KR" sz="1400" dirty="0" err="1"/>
              <a:t>ListView</a:t>
            </a:r>
            <a:r>
              <a:rPr lang="en-US" altLang="ko-KR" sz="1400" dirty="0"/>
              <a:t>):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400" dirty="0"/>
              <a:t>model = Post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400" dirty="0" err="1"/>
              <a:t>template_name</a:t>
            </a:r>
            <a:r>
              <a:rPr lang="en-US" altLang="ko-KR" sz="1400" dirty="0"/>
              <a:t> = </a:t>
            </a:r>
            <a:r>
              <a:rPr lang="en-US" altLang="ko-KR" sz="1400" dirty="0" smtClean="0"/>
              <a:t>'blog/post_all.html'</a:t>
            </a:r>
            <a:endParaRPr lang="ko-KR" altLang="en-US" sz="1400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400" dirty="0" err="1" smtClean="0"/>
              <a:t>context_object_name</a:t>
            </a:r>
            <a:r>
              <a:rPr lang="en-US" altLang="ko-KR" sz="1400" dirty="0" smtClean="0"/>
              <a:t> = 'posts'</a:t>
            </a:r>
            <a:endParaRPr lang="ko-KR" altLang="en-US" sz="1400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400" dirty="0" err="1" smtClean="0"/>
              <a:t>paginate_by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2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400" dirty="0"/>
              <a:t/>
            </a:r>
            <a:br>
              <a:rPr lang="en-US" altLang="ko-KR" sz="1400" dirty="0"/>
            </a:br>
            <a:endParaRPr lang="en-US" altLang="ko-KR" sz="1400" dirty="0"/>
          </a:p>
          <a:p>
            <a:pPr marL="0" indent="0">
              <a:lnSpc>
                <a:spcPct val="170000"/>
              </a:lnSpc>
              <a:buNone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91586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504" y="260648"/>
            <a:ext cx="8856984" cy="6127552"/>
          </a:xfrm>
          <a:prstGeom prst="rect">
            <a:avLst/>
          </a:prstGeom>
        </p:spPr>
        <p:txBody>
          <a:bodyPr wrap="square" numCol="2" spcCol="72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class </a:t>
            </a:r>
            <a:r>
              <a:rPr lang="en-US" altLang="ko-KR" sz="1600" dirty="0" err="1"/>
              <a:t>PostDV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DetailView</a:t>
            </a:r>
            <a:r>
              <a:rPr lang="en-US" altLang="ko-KR" sz="1600" dirty="0"/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model = Post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class </a:t>
            </a:r>
            <a:r>
              <a:rPr lang="en-US" altLang="ko-KR" sz="1600" dirty="0" err="1"/>
              <a:t>PostAV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ArchiveIndexView</a:t>
            </a:r>
            <a:r>
              <a:rPr lang="en-US" altLang="ko-KR" sz="1600" dirty="0"/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model = Post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date_field</a:t>
            </a:r>
            <a:r>
              <a:rPr lang="en-US" altLang="ko-KR" sz="1600" dirty="0"/>
              <a:t> = '</a:t>
            </a:r>
            <a:r>
              <a:rPr lang="en-US" altLang="ko-KR" sz="1600" dirty="0" err="1"/>
              <a:t>modify_date</a:t>
            </a:r>
            <a:r>
              <a:rPr lang="en-US" altLang="ko-KR" sz="1600" dirty="0"/>
              <a:t>'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class </a:t>
            </a:r>
            <a:r>
              <a:rPr lang="en-US" altLang="ko-KR" sz="1600" dirty="0" err="1"/>
              <a:t>PostYAV</a:t>
            </a:r>
            <a:r>
              <a:rPr lang="en-US" altLang="ko-KR" sz="1600" dirty="0"/>
              <a:t>(</a:t>
            </a:r>
            <a:r>
              <a:rPr lang="en-US" altLang="ko-KR" sz="1600" dirty="0" err="1"/>
              <a:t>YearArchiveView</a:t>
            </a:r>
            <a:r>
              <a:rPr lang="en-US" altLang="ko-KR" sz="1600" dirty="0"/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model = Post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date_field</a:t>
            </a:r>
            <a:r>
              <a:rPr lang="en-US" altLang="ko-KR" sz="1600" dirty="0"/>
              <a:t> = '</a:t>
            </a:r>
            <a:r>
              <a:rPr lang="en-US" altLang="ko-KR" sz="1600" dirty="0" err="1"/>
              <a:t>modify_date</a:t>
            </a:r>
            <a:r>
              <a:rPr lang="en-US" altLang="ko-KR" sz="1600" dirty="0"/>
              <a:t>'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make_object_list</a:t>
            </a:r>
            <a:r>
              <a:rPr lang="en-US" altLang="ko-KR" sz="1600" dirty="0"/>
              <a:t> = True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class </a:t>
            </a:r>
            <a:r>
              <a:rPr lang="en-US" altLang="ko-KR" sz="1600" dirty="0" err="1"/>
              <a:t>PostMAV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MonthArchiveView</a:t>
            </a:r>
            <a:r>
              <a:rPr lang="en-US" altLang="ko-KR" sz="1600" dirty="0"/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model = Post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date_field</a:t>
            </a:r>
            <a:r>
              <a:rPr lang="en-US" altLang="ko-KR" sz="1600" dirty="0"/>
              <a:t> = '</a:t>
            </a:r>
            <a:r>
              <a:rPr lang="en-US" altLang="ko-KR" sz="1600" dirty="0" err="1"/>
              <a:t>modify_date</a:t>
            </a:r>
            <a:r>
              <a:rPr lang="en-US" altLang="ko-KR" sz="1600" dirty="0"/>
              <a:t>'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class </a:t>
            </a:r>
            <a:r>
              <a:rPr lang="en-US" altLang="ko-KR" sz="1600" dirty="0" err="1"/>
              <a:t>PostDAV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DayArchiveView</a:t>
            </a:r>
            <a:r>
              <a:rPr lang="en-US" altLang="ko-KR" sz="1600" dirty="0"/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model = Post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date_field</a:t>
            </a:r>
            <a:r>
              <a:rPr lang="en-US" altLang="ko-KR" sz="1600" dirty="0"/>
              <a:t> = '</a:t>
            </a:r>
            <a:r>
              <a:rPr lang="en-US" altLang="ko-KR" sz="1600" dirty="0" err="1"/>
              <a:t>modify_date</a:t>
            </a:r>
            <a:r>
              <a:rPr lang="en-US" altLang="ko-KR" sz="1600" dirty="0"/>
              <a:t>'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class </a:t>
            </a:r>
            <a:r>
              <a:rPr lang="en-US" altLang="ko-KR" sz="1600" dirty="0" err="1"/>
              <a:t>PostTAV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TodayArchiveView</a:t>
            </a:r>
            <a:r>
              <a:rPr lang="en-US" altLang="ko-KR" sz="1600" dirty="0"/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model = Post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date_field</a:t>
            </a:r>
            <a:r>
              <a:rPr lang="en-US" altLang="ko-KR" sz="1600" dirty="0"/>
              <a:t> = '</a:t>
            </a:r>
            <a:r>
              <a:rPr lang="en-US" altLang="ko-KR" sz="1600" dirty="0" err="1"/>
              <a:t>modify_date</a:t>
            </a:r>
            <a:r>
              <a:rPr lang="en-US" altLang="ko-KR" sz="1600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519236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113</Words>
  <Application>Microsoft Office PowerPoint</Application>
  <PresentationFormat>화면 슬라이드 쇼(4:3)</PresentationFormat>
  <Paragraphs>100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Blog 앱</vt:lpstr>
      <vt:lpstr>blog/models.py</vt:lpstr>
      <vt:lpstr>blog/admin.py</vt:lpstr>
      <vt:lpstr>mysite/urls.py</vt:lpstr>
      <vt:lpstr>bookmark/urls.py</vt:lpstr>
      <vt:lpstr>blog/urls.py</vt:lpstr>
      <vt:lpstr>blog/views.py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Blog 앱</dc:title>
  <dc:creator>user</dc:creator>
  <cp:lastModifiedBy>user</cp:lastModifiedBy>
  <cp:revision>2</cp:revision>
  <dcterms:created xsi:type="dcterms:W3CDTF">2018-10-14T17:45:24Z</dcterms:created>
  <dcterms:modified xsi:type="dcterms:W3CDTF">2018-10-14T17:56:12Z</dcterms:modified>
</cp:coreProperties>
</file>