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88" r:id="rId3"/>
    <p:sldId id="271" r:id="rId4"/>
    <p:sldId id="270" r:id="rId5"/>
    <p:sldId id="289" r:id="rId6"/>
    <p:sldId id="272" r:id="rId7"/>
    <p:sldId id="276" r:id="rId8"/>
    <p:sldId id="277" r:id="rId9"/>
    <p:sldId id="278" r:id="rId10"/>
    <p:sldId id="279" r:id="rId11"/>
    <p:sldId id="280" r:id="rId12"/>
    <p:sldId id="273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81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82" r:id="rId34"/>
    <p:sldId id="283" r:id="rId35"/>
    <p:sldId id="284" r:id="rId36"/>
    <p:sldId id="285" r:id="rId37"/>
    <p:sldId id="286" r:id="rId38"/>
    <p:sldId id="28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32" autoAdjust="0"/>
    <p:restoredTop sz="94660"/>
  </p:normalViewPr>
  <p:slideViewPr>
    <p:cSldViewPr snapToGrid="0">
      <p:cViewPr>
        <p:scale>
          <a:sx n="100" d="100"/>
          <a:sy n="100" d="100"/>
        </p:scale>
        <p:origin x="85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小組分工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B66-4D7D-8EF1-D3D280863B0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B66-4D7D-8EF1-D3D280863B0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B66-4D7D-8EF1-D3D280863B0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today</c:v>
                </c:pt>
                <c:pt idx="1">
                  <c:v>sean</c:v>
                </c:pt>
                <c:pt idx="2">
                  <c:v>ee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50</c:v>
                </c:pt>
                <c:pt idx="1">
                  <c:v>25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79-426F-A71B-DD1DE54CA8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25B729-9FD9-4D06-B141-77B8AC3EDD4C}" type="doc">
      <dgm:prSet loTypeId="urn:microsoft.com/office/officeart/2005/8/layout/chevron1" loCatId="process" qsTypeId="urn:microsoft.com/office/officeart/2005/8/quickstyle/3d5" qsCatId="3D" csTypeId="urn:microsoft.com/office/officeart/2005/8/colors/accent3_3" csCatId="accent3" phldr="1"/>
      <dgm:spPr/>
    </dgm:pt>
    <dgm:pt modelId="{80862307-9BAA-4599-B996-7C76D154A09E}">
      <dgm:prSet phldrT="[文字]"/>
      <dgm:spPr/>
      <dgm:t>
        <a:bodyPr/>
        <a:lstStyle/>
        <a:p>
          <a:r>
            <a:rPr lang="zh-TW" altLang="en-US" dirty="0"/>
            <a:t>文字案例</a:t>
          </a:r>
        </a:p>
      </dgm:t>
    </dgm:pt>
    <dgm:pt modelId="{D955A04B-B7C0-4711-8C71-401700C0E52D}" type="parTrans" cxnId="{8113A64A-0DFB-4263-BBAB-7DCFE701D98D}">
      <dgm:prSet/>
      <dgm:spPr/>
      <dgm:t>
        <a:bodyPr/>
        <a:lstStyle/>
        <a:p>
          <a:endParaRPr lang="zh-TW" altLang="en-US"/>
        </a:p>
      </dgm:t>
    </dgm:pt>
    <dgm:pt modelId="{34B13845-2305-4C4E-B38D-3819FE62B332}" type="sibTrans" cxnId="{8113A64A-0DFB-4263-BBAB-7DCFE701D98D}">
      <dgm:prSet/>
      <dgm:spPr/>
      <dgm:t>
        <a:bodyPr/>
        <a:lstStyle/>
        <a:p>
          <a:endParaRPr lang="zh-TW" altLang="en-US"/>
        </a:p>
      </dgm:t>
    </dgm:pt>
    <dgm:pt modelId="{85DBC69A-A670-495E-BF40-BBC0870167F9}">
      <dgm:prSet phldrT="[文字]"/>
      <dgm:spPr/>
      <dgm:t>
        <a:bodyPr/>
        <a:lstStyle/>
        <a:p>
          <a:r>
            <a:rPr lang="zh-TW" altLang="en-US" dirty="0"/>
            <a:t>利害關係人目標表</a:t>
          </a:r>
        </a:p>
      </dgm:t>
    </dgm:pt>
    <dgm:pt modelId="{72FAD6CD-D088-43C6-9439-974E0DCE4684}" type="parTrans" cxnId="{B750AD76-39BD-49E4-9A40-8D363FFEF94A}">
      <dgm:prSet/>
      <dgm:spPr/>
      <dgm:t>
        <a:bodyPr/>
        <a:lstStyle/>
        <a:p>
          <a:endParaRPr lang="zh-TW" altLang="en-US"/>
        </a:p>
      </dgm:t>
    </dgm:pt>
    <dgm:pt modelId="{F16E9634-55A6-406D-9F21-33974DA907A7}" type="sibTrans" cxnId="{B750AD76-39BD-49E4-9A40-8D363FFEF94A}">
      <dgm:prSet/>
      <dgm:spPr/>
      <dgm:t>
        <a:bodyPr/>
        <a:lstStyle/>
        <a:p>
          <a:endParaRPr lang="zh-TW" altLang="en-US"/>
        </a:p>
      </dgm:t>
    </dgm:pt>
    <dgm:pt modelId="{E28440B9-3CE9-4A70-AB48-81F1C6A72F50}">
      <dgm:prSet phldrT="[文字]"/>
      <dgm:spPr/>
      <dgm:t>
        <a:bodyPr/>
        <a:lstStyle/>
        <a:p>
          <a:r>
            <a:rPr lang="zh-TW" altLang="en-US" dirty="0"/>
            <a:t>事件表</a:t>
          </a:r>
        </a:p>
      </dgm:t>
    </dgm:pt>
    <dgm:pt modelId="{BB2CF80E-87EC-489A-A21C-23F4631F3840}" type="parTrans" cxnId="{70140F83-BA8F-4326-A6BD-B5B60EC0B263}">
      <dgm:prSet/>
      <dgm:spPr/>
      <dgm:t>
        <a:bodyPr/>
        <a:lstStyle/>
        <a:p>
          <a:endParaRPr lang="zh-TW" altLang="en-US"/>
        </a:p>
      </dgm:t>
    </dgm:pt>
    <dgm:pt modelId="{10A58768-B1EB-4F0A-82EF-FFAED279F1E6}" type="sibTrans" cxnId="{70140F83-BA8F-4326-A6BD-B5B60EC0B263}">
      <dgm:prSet/>
      <dgm:spPr/>
      <dgm:t>
        <a:bodyPr/>
        <a:lstStyle/>
        <a:p>
          <a:endParaRPr lang="zh-TW" altLang="en-US"/>
        </a:p>
      </dgm:t>
    </dgm:pt>
    <dgm:pt modelId="{D8C0B349-AD13-420C-A176-0E2C46AF330B}">
      <dgm:prSet phldrT="[文字]"/>
      <dgm:spPr/>
      <dgm:t>
        <a:bodyPr/>
        <a:lstStyle/>
        <a:p>
          <a:r>
            <a:rPr lang="zh-TW" altLang="en-US" dirty="0"/>
            <a:t>合約</a:t>
          </a:r>
        </a:p>
      </dgm:t>
    </dgm:pt>
    <dgm:pt modelId="{59068B3E-5CE3-4764-AA80-2DC10F2A1182}" type="parTrans" cxnId="{E24CC1A8-8EE1-4A1C-84C5-C7D62E8F0831}">
      <dgm:prSet/>
      <dgm:spPr/>
      <dgm:t>
        <a:bodyPr/>
        <a:lstStyle/>
        <a:p>
          <a:endParaRPr lang="zh-TW" altLang="en-US"/>
        </a:p>
      </dgm:t>
    </dgm:pt>
    <dgm:pt modelId="{815D31AA-254E-401C-88DD-6A87350FDE70}" type="sibTrans" cxnId="{E24CC1A8-8EE1-4A1C-84C5-C7D62E8F0831}">
      <dgm:prSet/>
      <dgm:spPr/>
      <dgm:t>
        <a:bodyPr/>
        <a:lstStyle/>
        <a:p>
          <a:endParaRPr lang="zh-TW" altLang="en-US"/>
        </a:p>
      </dgm:t>
    </dgm:pt>
    <dgm:pt modelId="{B32BD282-2E2B-4FF6-8257-13BFBA56CD4A}">
      <dgm:prSet phldrT="[文字]"/>
      <dgm:spPr/>
      <dgm:t>
        <a:bodyPr/>
        <a:lstStyle/>
        <a:p>
          <a:r>
            <a:rPr lang="zh-TW" altLang="en-US" dirty="0"/>
            <a:t>使用案例</a:t>
          </a:r>
        </a:p>
      </dgm:t>
    </dgm:pt>
    <dgm:pt modelId="{57903A16-B74E-487E-8E50-C5DC0FF3307E}" type="parTrans" cxnId="{3FB8AA99-F431-425F-9FAE-8BC6C6088537}">
      <dgm:prSet/>
      <dgm:spPr/>
      <dgm:t>
        <a:bodyPr/>
        <a:lstStyle/>
        <a:p>
          <a:endParaRPr lang="zh-TW" altLang="en-US"/>
        </a:p>
      </dgm:t>
    </dgm:pt>
    <dgm:pt modelId="{1717968E-08E1-46BB-A441-E59C44D7AE29}" type="sibTrans" cxnId="{3FB8AA99-F431-425F-9FAE-8BC6C6088537}">
      <dgm:prSet/>
      <dgm:spPr/>
      <dgm:t>
        <a:bodyPr/>
        <a:lstStyle/>
        <a:p>
          <a:endParaRPr lang="zh-TW" altLang="en-US"/>
        </a:p>
      </dgm:t>
    </dgm:pt>
    <dgm:pt modelId="{E63BAA11-7FB3-449F-9222-4E928E1C989F}">
      <dgm:prSet phldrT="[文字]"/>
      <dgm:spPr/>
      <dgm:t>
        <a:bodyPr/>
        <a:lstStyle/>
        <a:p>
          <a:r>
            <a:rPr lang="zh-TW" altLang="en-US" dirty="0"/>
            <a:t>使用案例圖</a:t>
          </a:r>
        </a:p>
      </dgm:t>
    </dgm:pt>
    <dgm:pt modelId="{E314A291-268C-47D0-B56E-ACC855F0E532}" type="parTrans" cxnId="{B96C1EDE-6197-43CD-A990-1F9FF5410868}">
      <dgm:prSet/>
      <dgm:spPr/>
      <dgm:t>
        <a:bodyPr/>
        <a:lstStyle/>
        <a:p>
          <a:endParaRPr lang="zh-TW" altLang="en-US"/>
        </a:p>
      </dgm:t>
    </dgm:pt>
    <dgm:pt modelId="{F0B2C325-55A4-45F2-827B-6D450E4DBC99}" type="sibTrans" cxnId="{B96C1EDE-6197-43CD-A990-1F9FF5410868}">
      <dgm:prSet/>
      <dgm:spPr/>
      <dgm:t>
        <a:bodyPr/>
        <a:lstStyle/>
        <a:p>
          <a:endParaRPr lang="zh-TW" altLang="en-US"/>
        </a:p>
      </dgm:t>
    </dgm:pt>
    <dgm:pt modelId="{9B77600B-A767-4A6A-85AE-4DB6FB244389}">
      <dgm:prSet phldrT="[文字]"/>
      <dgm:spPr/>
      <dgm:t>
        <a:bodyPr/>
        <a:lstStyle/>
        <a:p>
          <a:r>
            <a:rPr lang="zh-TW" altLang="en-US" dirty="0"/>
            <a:t>類別圖</a:t>
          </a:r>
        </a:p>
      </dgm:t>
    </dgm:pt>
    <dgm:pt modelId="{D3A0E397-F50A-4DF9-83B5-F2A9AC6900B5}" type="parTrans" cxnId="{66BAE81E-9523-4AA1-81F7-B4B1A0D6003E}">
      <dgm:prSet/>
      <dgm:spPr/>
      <dgm:t>
        <a:bodyPr/>
        <a:lstStyle/>
        <a:p>
          <a:endParaRPr lang="zh-TW" altLang="en-US"/>
        </a:p>
      </dgm:t>
    </dgm:pt>
    <dgm:pt modelId="{D4BD19FA-F4FB-4384-B9B3-F80CB9032049}" type="sibTrans" cxnId="{66BAE81E-9523-4AA1-81F7-B4B1A0D6003E}">
      <dgm:prSet/>
      <dgm:spPr/>
      <dgm:t>
        <a:bodyPr/>
        <a:lstStyle/>
        <a:p>
          <a:endParaRPr lang="zh-TW" altLang="en-US"/>
        </a:p>
      </dgm:t>
    </dgm:pt>
    <dgm:pt modelId="{1DB866A8-2FCF-4753-B4CA-782B760F91DD}">
      <dgm:prSet phldrT="[文字]"/>
      <dgm:spPr/>
      <dgm:t>
        <a:bodyPr/>
        <a:lstStyle/>
        <a:p>
          <a:r>
            <a:rPr lang="zh-TW" altLang="en-US" dirty="0"/>
            <a:t>系統循序圖</a:t>
          </a:r>
        </a:p>
      </dgm:t>
    </dgm:pt>
    <dgm:pt modelId="{8BC76949-0370-4F51-BAB0-F4BC04447B25}" type="parTrans" cxnId="{CB946BB4-7B1A-4F8F-B05E-DEB8AAC528DD}">
      <dgm:prSet/>
      <dgm:spPr/>
      <dgm:t>
        <a:bodyPr/>
        <a:lstStyle/>
        <a:p>
          <a:endParaRPr lang="zh-TW" altLang="en-US"/>
        </a:p>
      </dgm:t>
    </dgm:pt>
    <dgm:pt modelId="{3EFB5E3A-5B47-42AB-BC0B-B2BE4445B82B}" type="sibTrans" cxnId="{CB946BB4-7B1A-4F8F-B05E-DEB8AAC528DD}">
      <dgm:prSet/>
      <dgm:spPr/>
      <dgm:t>
        <a:bodyPr/>
        <a:lstStyle/>
        <a:p>
          <a:endParaRPr lang="zh-TW" altLang="en-US"/>
        </a:p>
      </dgm:t>
    </dgm:pt>
    <dgm:pt modelId="{386DFC6E-1144-4D60-A4D4-7CAA5FCA48BC}" type="pres">
      <dgm:prSet presAssocID="{5F25B729-9FD9-4D06-B141-77B8AC3EDD4C}" presName="Name0" presStyleCnt="0">
        <dgm:presLayoutVars>
          <dgm:dir/>
          <dgm:animLvl val="lvl"/>
          <dgm:resizeHandles val="exact"/>
        </dgm:presLayoutVars>
      </dgm:prSet>
      <dgm:spPr/>
    </dgm:pt>
    <dgm:pt modelId="{785F842E-F51C-440F-8BAB-EFDEB879329F}" type="pres">
      <dgm:prSet presAssocID="{80862307-9BAA-4599-B996-7C76D154A09E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8C7520DD-249B-4008-8BF4-653898AA0F5E}" type="pres">
      <dgm:prSet presAssocID="{34B13845-2305-4C4E-B38D-3819FE62B332}" presName="parTxOnlySpace" presStyleCnt="0"/>
      <dgm:spPr/>
    </dgm:pt>
    <dgm:pt modelId="{10509F12-4F97-4529-A724-A92CBFECF6AE}" type="pres">
      <dgm:prSet presAssocID="{85DBC69A-A670-495E-BF40-BBC0870167F9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9D0BE566-A4A5-4E82-BA2C-EAD651EFBFE6}" type="pres">
      <dgm:prSet presAssocID="{F16E9634-55A6-406D-9F21-33974DA907A7}" presName="parTxOnlySpace" presStyleCnt="0"/>
      <dgm:spPr/>
    </dgm:pt>
    <dgm:pt modelId="{97C6A262-56B3-4CE8-9B0A-5446FFB2BA9E}" type="pres">
      <dgm:prSet presAssocID="{E28440B9-3CE9-4A70-AB48-81F1C6A72F50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4A13DC40-D2E5-4C62-BCE0-94C3BA765434}" type="pres">
      <dgm:prSet presAssocID="{10A58768-B1EB-4F0A-82EF-FFAED279F1E6}" presName="parTxOnlySpace" presStyleCnt="0"/>
      <dgm:spPr/>
    </dgm:pt>
    <dgm:pt modelId="{0BF6B42A-8258-4859-AF96-DB49080945D4}" type="pres">
      <dgm:prSet presAssocID="{B32BD282-2E2B-4FF6-8257-13BFBA56CD4A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FC4BA9FA-74AC-4653-A654-41AB476F3E4A}" type="pres">
      <dgm:prSet presAssocID="{1717968E-08E1-46BB-A441-E59C44D7AE29}" presName="parTxOnlySpace" presStyleCnt="0"/>
      <dgm:spPr/>
    </dgm:pt>
    <dgm:pt modelId="{A89B61A8-522C-40C1-BDA4-36B115C2B793}" type="pres">
      <dgm:prSet presAssocID="{E63BAA11-7FB3-449F-9222-4E928E1C989F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20401329-F38E-492D-8E3E-C67609285A6D}" type="pres">
      <dgm:prSet presAssocID="{F0B2C325-55A4-45F2-827B-6D450E4DBC99}" presName="parTxOnlySpace" presStyleCnt="0"/>
      <dgm:spPr/>
    </dgm:pt>
    <dgm:pt modelId="{0F4DF5E9-3FBC-4EAC-A95C-613DFED8FDB9}" type="pres">
      <dgm:prSet presAssocID="{9B77600B-A767-4A6A-85AE-4DB6FB244389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7380515D-2B52-4E1F-BB00-452E0C32000C}" type="pres">
      <dgm:prSet presAssocID="{D4BD19FA-F4FB-4384-B9B3-F80CB9032049}" presName="parTxOnlySpace" presStyleCnt="0"/>
      <dgm:spPr/>
    </dgm:pt>
    <dgm:pt modelId="{8F74B177-77E8-4370-96CD-5AE58015AE21}" type="pres">
      <dgm:prSet presAssocID="{1DB866A8-2FCF-4753-B4CA-782B760F91DD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1D3185FB-44DE-4C4B-8249-4D10DBE1E23D}" type="pres">
      <dgm:prSet presAssocID="{3EFB5E3A-5B47-42AB-BC0B-B2BE4445B82B}" presName="parTxOnlySpace" presStyleCnt="0"/>
      <dgm:spPr/>
    </dgm:pt>
    <dgm:pt modelId="{30D6F4FC-6E9D-4092-A168-45F6ACEB3209}" type="pres">
      <dgm:prSet presAssocID="{D8C0B349-AD13-420C-A176-0E2C46AF330B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4D66D306-E687-474B-97FC-BA4DF7275C8C}" type="presOf" srcId="{D8C0B349-AD13-420C-A176-0E2C46AF330B}" destId="{30D6F4FC-6E9D-4092-A168-45F6ACEB3209}" srcOrd="0" destOrd="0" presId="urn:microsoft.com/office/officeart/2005/8/layout/chevron1"/>
    <dgm:cxn modelId="{686BB812-6C0D-4BB2-ABD1-21BB26293546}" type="presOf" srcId="{85DBC69A-A670-495E-BF40-BBC0870167F9}" destId="{10509F12-4F97-4529-A724-A92CBFECF6AE}" srcOrd="0" destOrd="0" presId="urn:microsoft.com/office/officeart/2005/8/layout/chevron1"/>
    <dgm:cxn modelId="{66BAE81E-9523-4AA1-81F7-B4B1A0D6003E}" srcId="{5F25B729-9FD9-4D06-B141-77B8AC3EDD4C}" destId="{9B77600B-A767-4A6A-85AE-4DB6FB244389}" srcOrd="5" destOrd="0" parTransId="{D3A0E397-F50A-4DF9-83B5-F2A9AC6900B5}" sibTransId="{D4BD19FA-F4FB-4384-B9B3-F80CB9032049}"/>
    <dgm:cxn modelId="{9940A32E-56F7-4C3F-8F81-23D35F78B497}" type="presOf" srcId="{E28440B9-3CE9-4A70-AB48-81F1C6A72F50}" destId="{97C6A262-56B3-4CE8-9B0A-5446FFB2BA9E}" srcOrd="0" destOrd="0" presId="urn:microsoft.com/office/officeart/2005/8/layout/chevron1"/>
    <dgm:cxn modelId="{E0C8DB3B-1791-4EC6-A8D7-25C46B23F4B5}" type="presOf" srcId="{80862307-9BAA-4599-B996-7C76D154A09E}" destId="{785F842E-F51C-440F-8BAB-EFDEB879329F}" srcOrd="0" destOrd="0" presId="urn:microsoft.com/office/officeart/2005/8/layout/chevron1"/>
    <dgm:cxn modelId="{62424749-DF26-4D1D-8964-41581F20B8E5}" type="presOf" srcId="{B32BD282-2E2B-4FF6-8257-13BFBA56CD4A}" destId="{0BF6B42A-8258-4859-AF96-DB49080945D4}" srcOrd="0" destOrd="0" presId="urn:microsoft.com/office/officeart/2005/8/layout/chevron1"/>
    <dgm:cxn modelId="{8113A64A-0DFB-4263-BBAB-7DCFE701D98D}" srcId="{5F25B729-9FD9-4D06-B141-77B8AC3EDD4C}" destId="{80862307-9BAA-4599-B996-7C76D154A09E}" srcOrd="0" destOrd="0" parTransId="{D955A04B-B7C0-4711-8C71-401700C0E52D}" sibTransId="{34B13845-2305-4C4E-B38D-3819FE62B332}"/>
    <dgm:cxn modelId="{B750AD76-39BD-49E4-9A40-8D363FFEF94A}" srcId="{5F25B729-9FD9-4D06-B141-77B8AC3EDD4C}" destId="{85DBC69A-A670-495E-BF40-BBC0870167F9}" srcOrd="1" destOrd="0" parTransId="{72FAD6CD-D088-43C6-9439-974E0DCE4684}" sibTransId="{F16E9634-55A6-406D-9F21-33974DA907A7}"/>
    <dgm:cxn modelId="{70140F83-BA8F-4326-A6BD-B5B60EC0B263}" srcId="{5F25B729-9FD9-4D06-B141-77B8AC3EDD4C}" destId="{E28440B9-3CE9-4A70-AB48-81F1C6A72F50}" srcOrd="2" destOrd="0" parTransId="{BB2CF80E-87EC-489A-A21C-23F4631F3840}" sibTransId="{10A58768-B1EB-4F0A-82EF-FFAED279F1E6}"/>
    <dgm:cxn modelId="{3FB8AA99-F431-425F-9FAE-8BC6C6088537}" srcId="{5F25B729-9FD9-4D06-B141-77B8AC3EDD4C}" destId="{B32BD282-2E2B-4FF6-8257-13BFBA56CD4A}" srcOrd="3" destOrd="0" parTransId="{57903A16-B74E-487E-8E50-C5DC0FF3307E}" sibTransId="{1717968E-08E1-46BB-A441-E59C44D7AE29}"/>
    <dgm:cxn modelId="{35FCA4A8-21F9-4A02-B471-AB6640ECC622}" type="presOf" srcId="{5F25B729-9FD9-4D06-B141-77B8AC3EDD4C}" destId="{386DFC6E-1144-4D60-A4D4-7CAA5FCA48BC}" srcOrd="0" destOrd="0" presId="urn:microsoft.com/office/officeart/2005/8/layout/chevron1"/>
    <dgm:cxn modelId="{E24CC1A8-8EE1-4A1C-84C5-C7D62E8F0831}" srcId="{5F25B729-9FD9-4D06-B141-77B8AC3EDD4C}" destId="{D8C0B349-AD13-420C-A176-0E2C46AF330B}" srcOrd="7" destOrd="0" parTransId="{59068B3E-5CE3-4764-AA80-2DC10F2A1182}" sibTransId="{815D31AA-254E-401C-88DD-6A87350FDE70}"/>
    <dgm:cxn modelId="{CB946BB4-7B1A-4F8F-B05E-DEB8AAC528DD}" srcId="{5F25B729-9FD9-4D06-B141-77B8AC3EDD4C}" destId="{1DB866A8-2FCF-4753-B4CA-782B760F91DD}" srcOrd="6" destOrd="0" parTransId="{8BC76949-0370-4F51-BAB0-F4BC04447B25}" sibTransId="{3EFB5E3A-5B47-42AB-BC0B-B2BE4445B82B}"/>
    <dgm:cxn modelId="{ECEB79BB-5B11-4F25-925D-99935FB20D4A}" type="presOf" srcId="{1DB866A8-2FCF-4753-B4CA-782B760F91DD}" destId="{8F74B177-77E8-4370-96CD-5AE58015AE21}" srcOrd="0" destOrd="0" presId="urn:microsoft.com/office/officeart/2005/8/layout/chevron1"/>
    <dgm:cxn modelId="{AC6E40DA-B3FA-49A0-A426-35E268A3FFA1}" type="presOf" srcId="{E63BAA11-7FB3-449F-9222-4E928E1C989F}" destId="{A89B61A8-522C-40C1-BDA4-36B115C2B793}" srcOrd="0" destOrd="0" presId="urn:microsoft.com/office/officeart/2005/8/layout/chevron1"/>
    <dgm:cxn modelId="{B96C1EDE-6197-43CD-A990-1F9FF5410868}" srcId="{5F25B729-9FD9-4D06-B141-77B8AC3EDD4C}" destId="{E63BAA11-7FB3-449F-9222-4E928E1C989F}" srcOrd="4" destOrd="0" parTransId="{E314A291-268C-47D0-B56E-ACC855F0E532}" sibTransId="{F0B2C325-55A4-45F2-827B-6D450E4DBC99}"/>
    <dgm:cxn modelId="{08BA9EE8-E1AD-4BDF-97A1-0824ADB1302B}" type="presOf" srcId="{9B77600B-A767-4A6A-85AE-4DB6FB244389}" destId="{0F4DF5E9-3FBC-4EAC-A95C-613DFED8FDB9}" srcOrd="0" destOrd="0" presId="urn:microsoft.com/office/officeart/2005/8/layout/chevron1"/>
    <dgm:cxn modelId="{B92134D6-CA87-43C4-8735-48B3A7F626A5}" type="presParOf" srcId="{386DFC6E-1144-4D60-A4D4-7CAA5FCA48BC}" destId="{785F842E-F51C-440F-8BAB-EFDEB879329F}" srcOrd="0" destOrd="0" presId="urn:microsoft.com/office/officeart/2005/8/layout/chevron1"/>
    <dgm:cxn modelId="{B3EAD376-0087-4993-9A35-3D4A770C3C7C}" type="presParOf" srcId="{386DFC6E-1144-4D60-A4D4-7CAA5FCA48BC}" destId="{8C7520DD-249B-4008-8BF4-653898AA0F5E}" srcOrd="1" destOrd="0" presId="urn:microsoft.com/office/officeart/2005/8/layout/chevron1"/>
    <dgm:cxn modelId="{939AC5CA-6821-4319-A85C-2E1CB19346AC}" type="presParOf" srcId="{386DFC6E-1144-4D60-A4D4-7CAA5FCA48BC}" destId="{10509F12-4F97-4529-A724-A92CBFECF6AE}" srcOrd="2" destOrd="0" presId="urn:microsoft.com/office/officeart/2005/8/layout/chevron1"/>
    <dgm:cxn modelId="{F9E5E719-AC1D-4E69-9413-2A09F857ED22}" type="presParOf" srcId="{386DFC6E-1144-4D60-A4D4-7CAA5FCA48BC}" destId="{9D0BE566-A4A5-4E82-BA2C-EAD651EFBFE6}" srcOrd="3" destOrd="0" presId="urn:microsoft.com/office/officeart/2005/8/layout/chevron1"/>
    <dgm:cxn modelId="{F17EAB7F-80CD-4B8A-8AEA-8E7DEA21B4BC}" type="presParOf" srcId="{386DFC6E-1144-4D60-A4D4-7CAA5FCA48BC}" destId="{97C6A262-56B3-4CE8-9B0A-5446FFB2BA9E}" srcOrd="4" destOrd="0" presId="urn:microsoft.com/office/officeart/2005/8/layout/chevron1"/>
    <dgm:cxn modelId="{1C3032F2-DDB3-47B4-A357-5823E7CEB33D}" type="presParOf" srcId="{386DFC6E-1144-4D60-A4D4-7CAA5FCA48BC}" destId="{4A13DC40-D2E5-4C62-BCE0-94C3BA765434}" srcOrd="5" destOrd="0" presId="urn:microsoft.com/office/officeart/2005/8/layout/chevron1"/>
    <dgm:cxn modelId="{B0BFAEB8-CA11-4BBC-A72D-F13E2327FDE9}" type="presParOf" srcId="{386DFC6E-1144-4D60-A4D4-7CAA5FCA48BC}" destId="{0BF6B42A-8258-4859-AF96-DB49080945D4}" srcOrd="6" destOrd="0" presId="urn:microsoft.com/office/officeart/2005/8/layout/chevron1"/>
    <dgm:cxn modelId="{D18AB7F6-650E-467A-B664-9CE8748DEE70}" type="presParOf" srcId="{386DFC6E-1144-4D60-A4D4-7CAA5FCA48BC}" destId="{FC4BA9FA-74AC-4653-A654-41AB476F3E4A}" srcOrd="7" destOrd="0" presId="urn:microsoft.com/office/officeart/2005/8/layout/chevron1"/>
    <dgm:cxn modelId="{AF13FF74-7BB1-4D84-81CE-DCF90C52BB43}" type="presParOf" srcId="{386DFC6E-1144-4D60-A4D4-7CAA5FCA48BC}" destId="{A89B61A8-522C-40C1-BDA4-36B115C2B793}" srcOrd="8" destOrd="0" presId="urn:microsoft.com/office/officeart/2005/8/layout/chevron1"/>
    <dgm:cxn modelId="{72ED79FC-6A46-4493-963E-0A7D8125CE8C}" type="presParOf" srcId="{386DFC6E-1144-4D60-A4D4-7CAA5FCA48BC}" destId="{20401329-F38E-492D-8E3E-C67609285A6D}" srcOrd="9" destOrd="0" presId="urn:microsoft.com/office/officeart/2005/8/layout/chevron1"/>
    <dgm:cxn modelId="{F9F294DF-1063-4D2A-9979-F22A77AD869E}" type="presParOf" srcId="{386DFC6E-1144-4D60-A4D4-7CAA5FCA48BC}" destId="{0F4DF5E9-3FBC-4EAC-A95C-613DFED8FDB9}" srcOrd="10" destOrd="0" presId="urn:microsoft.com/office/officeart/2005/8/layout/chevron1"/>
    <dgm:cxn modelId="{47E5328F-B42C-4D51-A9AA-08F12EBA7C11}" type="presParOf" srcId="{386DFC6E-1144-4D60-A4D4-7CAA5FCA48BC}" destId="{7380515D-2B52-4E1F-BB00-452E0C32000C}" srcOrd="11" destOrd="0" presId="urn:microsoft.com/office/officeart/2005/8/layout/chevron1"/>
    <dgm:cxn modelId="{73627543-2D34-46F0-9597-6CD44668BB08}" type="presParOf" srcId="{386DFC6E-1144-4D60-A4D4-7CAA5FCA48BC}" destId="{8F74B177-77E8-4370-96CD-5AE58015AE21}" srcOrd="12" destOrd="0" presId="urn:microsoft.com/office/officeart/2005/8/layout/chevron1"/>
    <dgm:cxn modelId="{06ADC6E5-F14C-4059-B9A8-092B23B9AEBD}" type="presParOf" srcId="{386DFC6E-1144-4D60-A4D4-7CAA5FCA48BC}" destId="{1D3185FB-44DE-4C4B-8249-4D10DBE1E23D}" srcOrd="13" destOrd="0" presId="urn:microsoft.com/office/officeart/2005/8/layout/chevron1"/>
    <dgm:cxn modelId="{89DBA4C3-F5E6-4102-A4E4-3FCC7299C98A}" type="presParOf" srcId="{386DFC6E-1144-4D60-A4D4-7CAA5FCA48BC}" destId="{30D6F4FC-6E9D-4092-A168-45F6ACEB3209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25B729-9FD9-4D06-B141-77B8AC3EDD4C}" type="doc">
      <dgm:prSet loTypeId="urn:microsoft.com/office/officeart/2005/8/layout/chevron1" loCatId="process" qsTypeId="urn:microsoft.com/office/officeart/2005/8/quickstyle/3d5" qsCatId="3D" csTypeId="urn:microsoft.com/office/officeart/2005/8/colors/accent3_3" csCatId="accent3" phldr="1"/>
      <dgm:spPr/>
    </dgm:pt>
    <dgm:pt modelId="{80862307-9BAA-4599-B996-7C76D154A09E}">
      <dgm:prSet phldrT="[文字]"/>
      <dgm:spPr/>
      <dgm:t>
        <a:bodyPr/>
        <a:lstStyle/>
        <a:p>
          <a:r>
            <a:rPr lang="zh-TW" altLang="en-US" dirty="0"/>
            <a:t>文字案例</a:t>
          </a:r>
        </a:p>
      </dgm:t>
    </dgm:pt>
    <dgm:pt modelId="{D955A04B-B7C0-4711-8C71-401700C0E52D}" type="parTrans" cxnId="{8113A64A-0DFB-4263-BBAB-7DCFE701D98D}">
      <dgm:prSet/>
      <dgm:spPr/>
      <dgm:t>
        <a:bodyPr/>
        <a:lstStyle/>
        <a:p>
          <a:endParaRPr lang="zh-TW" altLang="en-US"/>
        </a:p>
      </dgm:t>
    </dgm:pt>
    <dgm:pt modelId="{34B13845-2305-4C4E-B38D-3819FE62B332}" type="sibTrans" cxnId="{8113A64A-0DFB-4263-BBAB-7DCFE701D98D}">
      <dgm:prSet/>
      <dgm:spPr/>
      <dgm:t>
        <a:bodyPr/>
        <a:lstStyle/>
        <a:p>
          <a:endParaRPr lang="zh-TW" altLang="en-US"/>
        </a:p>
      </dgm:t>
    </dgm:pt>
    <dgm:pt modelId="{85DBC69A-A670-495E-BF40-BBC0870167F9}">
      <dgm:prSet phldrT="[文字]"/>
      <dgm:spPr/>
      <dgm:t>
        <a:bodyPr/>
        <a:lstStyle/>
        <a:p>
          <a:r>
            <a:rPr lang="zh-TW" altLang="en-US" dirty="0"/>
            <a:t>利害關係人目標表</a:t>
          </a:r>
        </a:p>
      </dgm:t>
    </dgm:pt>
    <dgm:pt modelId="{72FAD6CD-D088-43C6-9439-974E0DCE4684}" type="parTrans" cxnId="{B750AD76-39BD-49E4-9A40-8D363FFEF94A}">
      <dgm:prSet/>
      <dgm:spPr/>
      <dgm:t>
        <a:bodyPr/>
        <a:lstStyle/>
        <a:p>
          <a:endParaRPr lang="zh-TW" altLang="en-US"/>
        </a:p>
      </dgm:t>
    </dgm:pt>
    <dgm:pt modelId="{F16E9634-55A6-406D-9F21-33974DA907A7}" type="sibTrans" cxnId="{B750AD76-39BD-49E4-9A40-8D363FFEF94A}">
      <dgm:prSet/>
      <dgm:spPr/>
      <dgm:t>
        <a:bodyPr/>
        <a:lstStyle/>
        <a:p>
          <a:endParaRPr lang="zh-TW" altLang="en-US"/>
        </a:p>
      </dgm:t>
    </dgm:pt>
    <dgm:pt modelId="{E28440B9-3CE9-4A70-AB48-81F1C6A72F50}">
      <dgm:prSet phldrT="[文字]"/>
      <dgm:spPr/>
      <dgm:t>
        <a:bodyPr/>
        <a:lstStyle/>
        <a:p>
          <a:r>
            <a:rPr lang="zh-TW" altLang="en-US" dirty="0"/>
            <a:t>事件表</a:t>
          </a:r>
        </a:p>
      </dgm:t>
    </dgm:pt>
    <dgm:pt modelId="{BB2CF80E-87EC-489A-A21C-23F4631F3840}" type="parTrans" cxnId="{70140F83-BA8F-4326-A6BD-B5B60EC0B263}">
      <dgm:prSet/>
      <dgm:spPr/>
      <dgm:t>
        <a:bodyPr/>
        <a:lstStyle/>
        <a:p>
          <a:endParaRPr lang="zh-TW" altLang="en-US"/>
        </a:p>
      </dgm:t>
    </dgm:pt>
    <dgm:pt modelId="{10A58768-B1EB-4F0A-82EF-FFAED279F1E6}" type="sibTrans" cxnId="{70140F83-BA8F-4326-A6BD-B5B60EC0B263}">
      <dgm:prSet/>
      <dgm:spPr/>
      <dgm:t>
        <a:bodyPr/>
        <a:lstStyle/>
        <a:p>
          <a:endParaRPr lang="zh-TW" altLang="en-US"/>
        </a:p>
      </dgm:t>
    </dgm:pt>
    <dgm:pt modelId="{D8C0B349-AD13-420C-A176-0E2C46AF330B}">
      <dgm:prSet phldrT="[文字]"/>
      <dgm:spPr/>
      <dgm:t>
        <a:bodyPr/>
        <a:lstStyle/>
        <a:p>
          <a:r>
            <a:rPr lang="zh-TW" altLang="en-US" dirty="0"/>
            <a:t>合約</a:t>
          </a:r>
        </a:p>
      </dgm:t>
    </dgm:pt>
    <dgm:pt modelId="{59068B3E-5CE3-4764-AA80-2DC10F2A1182}" type="parTrans" cxnId="{E24CC1A8-8EE1-4A1C-84C5-C7D62E8F0831}">
      <dgm:prSet/>
      <dgm:spPr/>
      <dgm:t>
        <a:bodyPr/>
        <a:lstStyle/>
        <a:p>
          <a:endParaRPr lang="zh-TW" altLang="en-US"/>
        </a:p>
      </dgm:t>
    </dgm:pt>
    <dgm:pt modelId="{815D31AA-254E-401C-88DD-6A87350FDE70}" type="sibTrans" cxnId="{E24CC1A8-8EE1-4A1C-84C5-C7D62E8F0831}">
      <dgm:prSet/>
      <dgm:spPr/>
      <dgm:t>
        <a:bodyPr/>
        <a:lstStyle/>
        <a:p>
          <a:endParaRPr lang="zh-TW" altLang="en-US"/>
        </a:p>
      </dgm:t>
    </dgm:pt>
    <dgm:pt modelId="{B32BD282-2E2B-4FF6-8257-13BFBA56CD4A}">
      <dgm:prSet phldrT="[文字]"/>
      <dgm:spPr/>
      <dgm:t>
        <a:bodyPr/>
        <a:lstStyle/>
        <a:p>
          <a:r>
            <a:rPr lang="zh-TW" altLang="en-US" dirty="0"/>
            <a:t>使用案例</a:t>
          </a:r>
        </a:p>
      </dgm:t>
    </dgm:pt>
    <dgm:pt modelId="{57903A16-B74E-487E-8E50-C5DC0FF3307E}" type="parTrans" cxnId="{3FB8AA99-F431-425F-9FAE-8BC6C6088537}">
      <dgm:prSet/>
      <dgm:spPr/>
      <dgm:t>
        <a:bodyPr/>
        <a:lstStyle/>
        <a:p>
          <a:endParaRPr lang="zh-TW" altLang="en-US"/>
        </a:p>
      </dgm:t>
    </dgm:pt>
    <dgm:pt modelId="{1717968E-08E1-46BB-A441-E59C44D7AE29}" type="sibTrans" cxnId="{3FB8AA99-F431-425F-9FAE-8BC6C6088537}">
      <dgm:prSet/>
      <dgm:spPr/>
      <dgm:t>
        <a:bodyPr/>
        <a:lstStyle/>
        <a:p>
          <a:endParaRPr lang="zh-TW" altLang="en-US"/>
        </a:p>
      </dgm:t>
    </dgm:pt>
    <dgm:pt modelId="{E63BAA11-7FB3-449F-9222-4E928E1C989F}">
      <dgm:prSet phldrT="[文字]"/>
      <dgm:spPr/>
      <dgm:t>
        <a:bodyPr/>
        <a:lstStyle/>
        <a:p>
          <a:r>
            <a:rPr lang="zh-TW" altLang="en-US" dirty="0"/>
            <a:t>使用案例圖</a:t>
          </a:r>
        </a:p>
      </dgm:t>
    </dgm:pt>
    <dgm:pt modelId="{E314A291-268C-47D0-B56E-ACC855F0E532}" type="parTrans" cxnId="{B96C1EDE-6197-43CD-A990-1F9FF5410868}">
      <dgm:prSet/>
      <dgm:spPr/>
      <dgm:t>
        <a:bodyPr/>
        <a:lstStyle/>
        <a:p>
          <a:endParaRPr lang="zh-TW" altLang="en-US"/>
        </a:p>
      </dgm:t>
    </dgm:pt>
    <dgm:pt modelId="{F0B2C325-55A4-45F2-827B-6D450E4DBC99}" type="sibTrans" cxnId="{B96C1EDE-6197-43CD-A990-1F9FF5410868}">
      <dgm:prSet/>
      <dgm:spPr/>
      <dgm:t>
        <a:bodyPr/>
        <a:lstStyle/>
        <a:p>
          <a:endParaRPr lang="zh-TW" altLang="en-US"/>
        </a:p>
      </dgm:t>
    </dgm:pt>
    <dgm:pt modelId="{9B77600B-A767-4A6A-85AE-4DB6FB244389}">
      <dgm:prSet phldrT="[文字]"/>
      <dgm:spPr/>
      <dgm:t>
        <a:bodyPr/>
        <a:lstStyle/>
        <a:p>
          <a:r>
            <a:rPr lang="zh-TW" altLang="en-US" dirty="0"/>
            <a:t>類別圖</a:t>
          </a:r>
        </a:p>
      </dgm:t>
    </dgm:pt>
    <dgm:pt modelId="{D3A0E397-F50A-4DF9-83B5-F2A9AC6900B5}" type="parTrans" cxnId="{66BAE81E-9523-4AA1-81F7-B4B1A0D6003E}">
      <dgm:prSet/>
      <dgm:spPr/>
      <dgm:t>
        <a:bodyPr/>
        <a:lstStyle/>
        <a:p>
          <a:endParaRPr lang="zh-TW" altLang="en-US"/>
        </a:p>
      </dgm:t>
    </dgm:pt>
    <dgm:pt modelId="{D4BD19FA-F4FB-4384-B9B3-F80CB9032049}" type="sibTrans" cxnId="{66BAE81E-9523-4AA1-81F7-B4B1A0D6003E}">
      <dgm:prSet/>
      <dgm:spPr/>
      <dgm:t>
        <a:bodyPr/>
        <a:lstStyle/>
        <a:p>
          <a:endParaRPr lang="zh-TW" altLang="en-US"/>
        </a:p>
      </dgm:t>
    </dgm:pt>
    <dgm:pt modelId="{1DB866A8-2FCF-4753-B4CA-782B760F91DD}">
      <dgm:prSet phldrT="[文字]"/>
      <dgm:spPr/>
      <dgm:t>
        <a:bodyPr/>
        <a:lstStyle/>
        <a:p>
          <a:r>
            <a:rPr lang="zh-TW" altLang="en-US" dirty="0"/>
            <a:t>系統循序圖</a:t>
          </a:r>
        </a:p>
      </dgm:t>
    </dgm:pt>
    <dgm:pt modelId="{8BC76949-0370-4F51-BAB0-F4BC04447B25}" type="parTrans" cxnId="{CB946BB4-7B1A-4F8F-B05E-DEB8AAC528DD}">
      <dgm:prSet/>
      <dgm:spPr/>
      <dgm:t>
        <a:bodyPr/>
        <a:lstStyle/>
        <a:p>
          <a:endParaRPr lang="zh-TW" altLang="en-US"/>
        </a:p>
      </dgm:t>
    </dgm:pt>
    <dgm:pt modelId="{3EFB5E3A-5B47-42AB-BC0B-B2BE4445B82B}" type="sibTrans" cxnId="{CB946BB4-7B1A-4F8F-B05E-DEB8AAC528DD}">
      <dgm:prSet/>
      <dgm:spPr/>
      <dgm:t>
        <a:bodyPr/>
        <a:lstStyle/>
        <a:p>
          <a:endParaRPr lang="zh-TW" altLang="en-US"/>
        </a:p>
      </dgm:t>
    </dgm:pt>
    <dgm:pt modelId="{386DFC6E-1144-4D60-A4D4-7CAA5FCA48BC}" type="pres">
      <dgm:prSet presAssocID="{5F25B729-9FD9-4D06-B141-77B8AC3EDD4C}" presName="Name0" presStyleCnt="0">
        <dgm:presLayoutVars>
          <dgm:dir/>
          <dgm:animLvl val="lvl"/>
          <dgm:resizeHandles val="exact"/>
        </dgm:presLayoutVars>
      </dgm:prSet>
      <dgm:spPr/>
    </dgm:pt>
    <dgm:pt modelId="{785F842E-F51C-440F-8BAB-EFDEB879329F}" type="pres">
      <dgm:prSet presAssocID="{80862307-9BAA-4599-B996-7C76D154A09E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8C7520DD-249B-4008-8BF4-653898AA0F5E}" type="pres">
      <dgm:prSet presAssocID="{34B13845-2305-4C4E-B38D-3819FE62B332}" presName="parTxOnlySpace" presStyleCnt="0"/>
      <dgm:spPr/>
    </dgm:pt>
    <dgm:pt modelId="{10509F12-4F97-4529-A724-A92CBFECF6AE}" type="pres">
      <dgm:prSet presAssocID="{85DBC69A-A670-495E-BF40-BBC0870167F9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9D0BE566-A4A5-4E82-BA2C-EAD651EFBFE6}" type="pres">
      <dgm:prSet presAssocID="{F16E9634-55A6-406D-9F21-33974DA907A7}" presName="parTxOnlySpace" presStyleCnt="0"/>
      <dgm:spPr/>
    </dgm:pt>
    <dgm:pt modelId="{97C6A262-56B3-4CE8-9B0A-5446FFB2BA9E}" type="pres">
      <dgm:prSet presAssocID="{E28440B9-3CE9-4A70-AB48-81F1C6A72F50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4A13DC40-D2E5-4C62-BCE0-94C3BA765434}" type="pres">
      <dgm:prSet presAssocID="{10A58768-B1EB-4F0A-82EF-FFAED279F1E6}" presName="parTxOnlySpace" presStyleCnt="0"/>
      <dgm:spPr/>
    </dgm:pt>
    <dgm:pt modelId="{0BF6B42A-8258-4859-AF96-DB49080945D4}" type="pres">
      <dgm:prSet presAssocID="{B32BD282-2E2B-4FF6-8257-13BFBA56CD4A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FC4BA9FA-74AC-4653-A654-41AB476F3E4A}" type="pres">
      <dgm:prSet presAssocID="{1717968E-08E1-46BB-A441-E59C44D7AE29}" presName="parTxOnlySpace" presStyleCnt="0"/>
      <dgm:spPr/>
    </dgm:pt>
    <dgm:pt modelId="{A89B61A8-522C-40C1-BDA4-36B115C2B793}" type="pres">
      <dgm:prSet presAssocID="{E63BAA11-7FB3-449F-9222-4E928E1C989F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20401329-F38E-492D-8E3E-C67609285A6D}" type="pres">
      <dgm:prSet presAssocID="{F0B2C325-55A4-45F2-827B-6D450E4DBC99}" presName="parTxOnlySpace" presStyleCnt="0"/>
      <dgm:spPr/>
    </dgm:pt>
    <dgm:pt modelId="{0F4DF5E9-3FBC-4EAC-A95C-613DFED8FDB9}" type="pres">
      <dgm:prSet presAssocID="{9B77600B-A767-4A6A-85AE-4DB6FB244389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7380515D-2B52-4E1F-BB00-452E0C32000C}" type="pres">
      <dgm:prSet presAssocID="{D4BD19FA-F4FB-4384-B9B3-F80CB9032049}" presName="parTxOnlySpace" presStyleCnt="0"/>
      <dgm:spPr/>
    </dgm:pt>
    <dgm:pt modelId="{8F74B177-77E8-4370-96CD-5AE58015AE21}" type="pres">
      <dgm:prSet presAssocID="{1DB866A8-2FCF-4753-B4CA-782B760F91DD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1D3185FB-44DE-4C4B-8249-4D10DBE1E23D}" type="pres">
      <dgm:prSet presAssocID="{3EFB5E3A-5B47-42AB-BC0B-B2BE4445B82B}" presName="parTxOnlySpace" presStyleCnt="0"/>
      <dgm:spPr/>
    </dgm:pt>
    <dgm:pt modelId="{30D6F4FC-6E9D-4092-A168-45F6ACEB3209}" type="pres">
      <dgm:prSet presAssocID="{D8C0B349-AD13-420C-A176-0E2C46AF330B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4D66D306-E687-474B-97FC-BA4DF7275C8C}" type="presOf" srcId="{D8C0B349-AD13-420C-A176-0E2C46AF330B}" destId="{30D6F4FC-6E9D-4092-A168-45F6ACEB3209}" srcOrd="0" destOrd="0" presId="urn:microsoft.com/office/officeart/2005/8/layout/chevron1"/>
    <dgm:cxn modelId="{686BB812-6C0D-4BB2-ABD1-21BB26293546}" type="presOf" srcId="{85DBC69A-A670-495E-BF40-BBC0870167F9}" destId="{10509F12-4F97-4529-A724-A92CBFECF6AE}" srcOrd="0" destOrd="0" presId="urn:microsoft.com/office/officeart/2005/8/layout/chevron1"/>
    <dgm:cxn modelId="{66BAE81E-9523-4AA1-81F7-B4B1A0D6003E}" srcId="{5F25B729-9FD9-4D06-B141-77B8AC3EDD4C}" destId="{9B77600B-A767-4A6A-85AE-4DB6FB244389}" srcOrd="5" destOrd="0" parTransId="{D3A0E397-F50A-4DF9-83B5-F2A9AC6900B5}" sibTransId="{D4BD19FA-F4FB-4384-B9B3-F80CB9032049}"/>
    <dgm:cxn modelId="{9940A32E-56F7-4C3F-8F81-23D35F78B497}" type="presOf" srcId="{E28440B9-3CE9-4A70-AB48-81F1C6A72F50}" destId="{97C6A262-56B3-4CE8-9B0A-5446FFB2BA9E}" srcOrd="0" destOrd="0" presId="urn:microsoft.com/office/officeart/2005/8/layout/chevron1"/>
    <dgm:cxn modelId="{E0C8DB3B-1791-4EC6-A8D7-25C46B23F4B5}" type="presOf" srcId="{80862307-9BAA-4599-B996-7C76D154A09E}" destId="{785F842E-F51C-440F-8BAB-EFDEB879329F}" srcOrd="0" destOrd="0" presId="urn:microsoft.com/office/officeart/2005/8/layout/chevron1"/>
    <dgm:cxn modelId="{62424749-DF26-4D1D-8964-41581F20B8E5}" type="presOf" srcId="{B32BD282-2E2B-4FF6-8257-13BFBA56CD4A}" destId="{0BF6B42A-8258-4859-AF96-DB49080945D4}" srcOrd="0" destOrd="0" presId="urn:microsoft.com/office/officeart/2005/8/layout/chevron1"/>
    <dgm:cxn modelId="{8113A64A-0DFB-4263-BBAB-7DCFE701D98D}" srcId="{5F25B729-9FD9-4D06-B141-77B8AC3EDD4C}" destId="{80862307-9BAA-4599-B996-7C76D154A09E}" srcOrd="0" destOrd="0" parTransId="{D955A04B-B7C0-4711-8C71-401700C0E52D}" sibTransId="{34B13845-2305-4C4E-B38D-3819FE62B332}"/>
    <dgm:cxn modelId="{B750AD76-39BD-49E4-9A40-8D363FFEF94A}" srcId="{5F25B729-9FD9-4D06-B141-77B8AC3EDD4C}" destId="{85DBC69A-A670-495E-BF40-BBC0870167F9}" srcOrd="1" destOrd="0" parTransId="{72FAD6CD-D088-43C6-9439-974E0DCE4684}" sibTransId="{F16E9634-55A6-406D-9F21-33974DA907A7}"/>
    <dgm:cxn modelId="{70140F83-BA8F-4326-A6BD-B5B60EC0B263}" srcId="{5F25B729-9FD9-4D06-B141-77B8AC3EDD4C}" destId="{E28440B9-3CE9-4A70-AB48-81F1C6A72F50}" srcOrd="2" destOrd="0" parTransId="{BB2CF80E-87EC-489A-A21C-23F4631F3840}" sibTransId="{10A58768-B1EB-4F0A-82EF-FFAED279F1E6}"/>
    <dgm:cxn modelId="{3FB8AA99-F431-425F-9FAE-8BC6C6088537}" srcId="{5F25B729-9FD9-4D06-B141-77B8AC3EDD4C}" destId="{B32BD282-2E2B-4FF6-8257-13BFBA56CD4A}" srcOrd="3" destOrd="0" parTransId="{57903A16-B74E-487E-8E50-C5DC0FF3307E}" sibTransId="{1717968E-08E1-46BB-A441-E59C44D7AE29}"/>
    <dgm:cxn modelId="{35FCA4A8-21F9-4A02-B471-AB6640ECC622}" type="presOf" srcId="{5F25B729-9FD9-4D06-B141-77B8AC3EDD4C}" destId="{386DFC6E-1144-4D60-A4D4-7CAA5FCA48BC}" srcOrd="0" destOrd="0" presId="urn:microsoft.com/office/officeart/2005/8/layout/chevron1"/>
    <dgm:cxn modelId="{E24CC1A8-8EE1-4A1C-84C5-C7D62E8F0831}" srcId="{5F25B729-9FD9-4D06-B141-77B8AC3EDD4C}" destId="{D8C0B349-AD13-420C-A176-0E2C46AF330B}" srcOrd="7" destOrd="0" parTransId="{59068B3E-5CE3-4764-AA80-2DC10F2A1182}" sibTransId="{815D31AA-254E-401C-88DD-6A87350FDE70}"/>
    <dgm:cxn modelId="{CB946BB4-7B1A-4F8F-B05E-DEB8AAC528DD}" srcId="{5F25B729-9FD9-4D06-B141-77B8AC3EDD4C}" destId="{1DB866A8-2FCF-4753-B4CA-782B760F91DD}" srcOrd="6" destOrd="0" parTransId="{8BC76949-0370-4F51-BAB0-F4BC04447B25}" sibTransId="{3EFB5E3A-5B47-42AB-BC0B-B2BE4445B82B}"/>
    <dgm:cxn modelId="{ECEB79BB-5B11-4F25-925D-99935FB20D4A}" type="presOf" srcId="{1DB866A8-2FCF-4753-B4CA-782B760F91DD}" destId="{8F74B177-77E8-4370-96CD-5AE58015AE21}" srcOrd="0" destOrd="0" presId="urn:microsoft.com/office/officeart/2005/8/layout/chevron1"/>
    <dgm:cxn modelId="{AC6E40DA-B3FA-49A0-A426-35E268A3FFA1}" type="presOf" srcId="{E63BAA11-7FB3-449F-9222-4E928E1C989F}" destId="{A89B61A8-522C-40C1-BDA4-36B115C2B793}" srcOrd="0" destOrd="0" presId="urn:microsoft.com/office/officeart/2005/8/layout/chevron1"/>
    <dgm:cxn modelId="{B96C1EDE-6197-43CD-A990-1F9FF5410868}" srcId="{5F25B729-9FD9-4D06-B141-77B8AC3EDD4C}" destId="{E63BAA11-7FB3-449F-9222-4E928E1C989F}" srcOrd="4" destOrd="0" parTransId="{E314A291-268C-47D0-B56E-ACC855F0E532}" sibTransId="{F0B2C325-55A4-45F2-827B-6D450E4DBC99}"/>
    <dgm:cxn modelId="{08BA9EE8-E1AD-4BDF-97A1-0824ADB1302B}" type="presOf" srcId="{9B77600B-A767-4A6A-85AE-4DB6FB244389}" destId="{0F4DF5E9-3FBC-4EAC-A95C-613DFED8FDB9}" srcOrd="0" destOrd="0" presId="urn:microsoft.com/office/officeart/2005/8/layout/chevron1"/>
    <dgm:cxn modelId="{B92134D6-CA87-43C4-8735-48B3A7F626A5}" type="presParOf" srcId="{386DFC6E-1144-4D60-A4D4-7CAA5FCA48BC}" destId="{785F842E-F51C-440F-8BAB-EFDEB879329F}" srcOrd="0" destOrd="0" presId="urn:microsoft.com/office/officeart/2005/8/layout/chevron1"/>
    <dgm:cxn modelId="{B3EAD376-0087-4993-9A35-3D4A770C3C7C}" type="presParOf" srcId="{386DFC6E-1144-4D60-A4D4-7CAA5FCA48BC}" destId="{8C7520DD-249B-4008-8BF4-653898AA0F5E}" srcOrd="1" destOrd="0" presId="urn:microsoft.com/office/officeart/2005/8/layout/chevron1"/>
    <dgm:cxn modelId="{939AC5CA-6821-4319-A85C-2E1CB19346AC}" type="presParOf" srcId="{386DFC6E-1144-4D60-A4D4-7CAA5FCA48BC}" destId="{10509F12-4F97-4529-A724-A92CBFECF6AE}" srcOrd="2" destOrd="0" presId="urn:microsoft.com/office/officeart/2005/8/layout/chevron1"/>
    <dgm:cxn modelId="{F9E5E719-AC1D-4E69-9413-2A09F857ED22}" type="presParOf" srcId="{386DFC6E-1144-4D60-A4D4-7CAA5FCA48BC}" destId="{9D0BE566-A4A5-4E82-BA2C-EAD651EFBFE6}" srcOrd="3" destOrd="0" presId="urn:microsoft.com/office/officeart/2005/8/layout/chevron1"/>
    <dgm:cxn modelId="{F17EAB7F-80CD-4B8A-8AEA-8E7DEA21B4BC}" type="presParOf" srcId="{386DFC6E-1144-4D60-A4D4-7CAA5FCA48BC}" destId="{97C6A262-56B3-4CE8-9B0A-5446FFB2BA9E}" srcOrd="4" destOrd="0" presId="urn:microsoft.com/office/officeart/2005/8/layout/chevron1"/>
    <dgm:cxn modelId="{1C3032F2-DDB3-47B4-A357-5823E7CEB33D}" type="presParOf" srcId="{386DFC6E-1144-4D60-A4D4-7CAA5FCA48BC}" destId="{4A13DC40-D2E5-4C62-BCE0-94C3BA765434}" srcOrd="5" destOrd="0" presId="urn:microsoft.com/office/officeart/2005/8/layout/chevron1"/>
    <dgm:cxn modelId="{B0BFAEB8-CA11-4BBC-A72D-F13E2327FDE9}" type="presParOf" srcId="{386DFC6E-1144-4D60-A4D4-7CAA5FCA48BC}" destId="{0BF6B42A-8258-4859-AF96-DB49080945D4}" srcOrd="6" destOrd="0" presId="urn:microsoft.com/office/officeart/2005/8/layout/chevron1"/>
    <dgm:cxn modelId="{D18AB7F6-650E-467A-B664-9CE8748DEE70}" type="presParOf" srcId="{386DFC6E-1144-4D60-A4D4-7CAA5FCA48BC}" destId="{FC4BA9FA-74AC-4653-A654-41AB476F3E4A}" srcOrd="7" destOrd="0" presId="urn:microsoft.com/office/officeart/2005/8/layout/chevron1"/>
    <dgm:cxn modelId="{AF13FF74-7BB1-4D84-81CE-DCF90C52BB43}" type="presParOf" srcId="{386DFC6E-1144-4D60-A4D4-7CAA5FCA48BC}" destId="{A89B61A8-522C-40C1-BDA4-36B115C2B793}" srcOrd="8" destOrd="0" presId="urn:microsoft.com/office/officeart/2005/8/layout/chevron1"/>
    <dgm:cxn modelId="{72ED79FC-6A46-4493-963E-0A7D8125CE8C}" type="presParOf" srcId="{386DFC6E-1144-4D60-A4D4-7CAA5FCA48BC}" destId="{20401329-F38E-492D-8E3E-C67609285A6D}" srcOrd="9" destOrd="0" presId="urn:microsoft.com/office/officeart/2005/8/layout/chevron1"/>
    <dgm:cxn modelId="{F9F294DF-1063-4D2A-9979-F22A77AD869E}" type="presParOf" srcId="{386DFC6E-1144-4D60-A4D4-7CAA5FCA48BC}" destId="{0F4DF5E9-3FBC-4EAC-A95C-613DFED8FDB9}" srcOrd="10" destOrd="0" presId="urn:microsoft.com/office/officeart/2005/8/layout/chevron1"/>
    <dgm:cxn modelId="{47E5328F-B42C-4D51-A9AA-08F12EBA7C11}" type="presParOf" srcId="{386DFC6E-1144-4D60-A4D4-7CAA5FCA48BC}" destId="{7380515D-2B52-4E1F-BB00-452E0C32000C}" srcOrd="11" destOrd="0" presId="urn:microsoft.com/office/officeart/2005/8/layout/chevron1"/>
    <dgm:cxn modelId="{73627543-2D34-46F0-9597-6CD44668BB08}" type="presParOf" srcId="{386DFC6E-1144-4D60-A4D4-7CAA5FCA48BC}" destId="{8F74B177-77E8-4370-96CD-5AE58015AE21}" srcOrd="12" destOrd="0" presId="urn:microsoft.com/office/officeart/2005/8/layout/chevron1"/>
    <dgm:cxn modelId="{06ADC6E5-F14C-4059-B9A8-092B23B9AEBD}" type="presParOf" srcId="{386DFC6E-1144-4D60-A4D4-7CAA5FCA48BC}" destId="{1D3185FB-44DE-4C4B-8249-4D10DBE1E23D}" srcOrd="13" destOrd="0" presId="urn:microsoft.com/office/officeart/2005/8/layout/chevron1"/>
    <dgm:cxn modelId="{89DBA4C3-F5E6-4102-A4E4-3FCC7299C98A}" type="presParOf" srcId="{386DFC6E-1144-4D60-A4D4-7CAA5FCA48BC}" destId="{30D6F4FC-6E9D-4092-A168-45F6ACEB3209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F842E-F51C-440F-8BAB-EFDEB879329F}">
      <dsp:nvSpPr>
        <dsp:cNvPr id="0" name=""/>
        <dsp:cNvSpPr/>
      </dsp:nvSpPr>
      <dsp:spPr>
        <a:xfrm>
          <a:off x="858" y="1910346"/>
          <a:ext cx="1376819" cy="550727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文字案例</a:t>
          </a:r>
        </a:p>
      </dsp:txBody>
      <dsp:txXfrm>
        <a:off x="276222" y="1910346"/>
        <a:ext cx="826092" cy="550727"/>
      </dsp:txXfrm>
    </dsp:sp>
    <dsp:sp modelId="{10509F12-4F97-4529-A724-A92CBFECF6AE}">
      <dsp:nvSpPr>
        <dsp:cNvPr id="0" name=""/>
        <dsp:cNvSpPr/>
      </dsp:nvSpPr>
      <dsp:spPr>
        <a:xfrm>
          <a:off x="1239996" y="1910346"/>
          <a:ext cx="1376819" cy="550727"/>
        </a:xfrm>
        <a:prstGeom prst="chevron">
          <a:avLst/>
        </a:prstGeom>
        <a:solidFill>
          <a:schemeClr val="accent3">
            <a:shade val="80000"/>
            <a:hueOff val="14196"/>
            <a:satOff val="-2490"/>
            <a:lumOff val="458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利害關係人目標表</a:t>
          </a:r>
        </a:p>
      </dsp:txBody>
      <dsp:txXfrm>
        <a:off x="1515360" y="1910346"/>
        <a:ext cx="826092" cy="550727"/>
      </dsp:txXfrm>
    </dsp:sp>
    <dsp:sp modelId="{97C6A262-56B3-4CE8-9B0A-5446FFB2BA9E}">
      <dsp:nvSpPr>
        <dsp:cNvPr id="0" name=""/>
        <dsp:cNvSpPr/>
      </dsp:nvSpPr>
      <dsp:spPr>
        <a:xfrm>
          <a:off x="2479134" y="1910346"/>
          <a:ext cx="1376819" cy="550727"/>
        </a:xfrm>
        <a:prstGeom prst="chevron">
          <a:avLst/>
        </a:prstGeom>
        <a:solidFill>
          <a:schemeClr val="accent3">
            <a:shade val="80000"/>
            <a:hueOff val="28393"/>
            <a:satOff val="-4981"/>
            <a:lumOff val="917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事件表</a:t>
          </a:r>
        </a:p>
      </dsp:txBody>
      <dsp:txXfrm>
        <a:off x="2754498" y="1910346"/>
        <a:ext cx="826092" cy="550727"/>
      </dsp:txXfrm>
    </dsp:sp>
    <dsp:sp modelId="{0BF6B42A-8258-4859-AF96-DB49080945D4}">
      <dsp:nvSpPr>
        <dsp:cNvPr id="0" name=""/>
        <dsp:cNvSpPr/>
      </dsp:nvSpPr>
      <dsp:spPr>
        <a:xfrm>
          <a:off x="3718271" y="1910346"/>
          <a:ext cx="1376819" cy="550727"/>
        </a:xfrm>
        <a:prstGeom prst="chevron">
          <a:avLst/>
        </a:prstGeom>
        <a:solidFill>
          <a:schemeClr val="accent3">
            <a:shade val="80000"/>
            <a:hueOff val="42589"/>
            <a:satOff val="-7471"/>
            <a:lumOff val="1375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使用案例</a:t>
          </a:r>
        </a:p>
      </dsp:txBody>
      <dsp:txXfrm>
        <a:off x="3993635" y="1910346"/>
        <a:ext cx="826092" cy="550727"/>
      </dsp:txXfrm>
    </dsp:sp>
    <dsp:sp modelId="{A89B61A8-522C-40C1-BDA4-36B115C2B793}">
      <dsp:nvSpPr>
        <dsp:cNvPr id="0" name=""/>
        <dsp:cNvSpPr/>
      </dsp:nvSpPr>
      <dsp:spPr>
        <a:xfrm>
          <a:off x="4957409" y="1910346"/>
          <a:ext cx="1376819" cy="550727"/>
        </a:xfrm>
        <a:prstGeom prst="chevron">
          <a:avLst/>
        </a:prstGeom>
        <a:solidFill>
          <a:schemeClr val="accent3">
            <a:shade val="80000"/>
            <a:hueOff val="56785"/>
            <a:satOff val="-9961"/>
            <a:lumOff val="1834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使用案例圖</a:t>
          </a:r>
        </a:p>
      </dsp:txBody>
      <dsp:txXfrm>
        <a:off x="5232773" y="1910346"/>
        <a:ext cx="826092" cy="550727"/>
      </dsp:txXfrm>
    </dsp:sp>
    <dsp:sp modelId="{0F4DF5E9-3FBC-4EAC-A95C-613DFED8FDB9}">
      <dsp:nvSpPr>
        <dsp:cNvPr id="0" name=""/>
        <dsp:cNvSpPr/>
      </dsp:nvSpPr>
      <dsp:spPr>
        <a:xfrm>
          <a:off x="6196547" y="1910346"/>
          <a:ext cx="1376819" cy="550727"/>
        </a:xfrm>
        <a:prstGeom prst="chevron">
          <a:avLst/>
        </a:prstGeom>
        <a:solidFill>
          <a:schemeClr val="accent3">
            <a:shade val="80000"/>
            <a:hueOff val="70981"/>
            <a:satOff val="-12451"/>
            <a:lumOff val="2293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類別圖</a:t>
          </a:r>
        </a:p>
      </dsp:txBody>
      <dsp:txXfrm>
        <a:off x="6471911" y="1910346"/>
        <a:ext cx="826092" cy="550727"/>
      </dsp:txXfrm>
    </dsp:sp>
    <dsp:sp modelId="{8F74B177-77E8-4370-96CD-5AE58015AE21}">
      <dsp:nvSpPr>
        <dsp:cNvPr id="0" name=""/>
        <dsp:cNvSpPr/>
      </dsp:nvSpPr>
      <dsp:spPr>
        <a:xfrm>
          <a:off x="7435684" y="1910346"/>
          <a:ext cx="1376819" cy="550727"/>
        </a:xfrm>
        <a:prstGeom prst="chevron">
          <a:avLst/>
        </a:prstGeom>
        <a:solidFill>
          <a:schemeClr val="accent3">
            <a:shade val="80000"/>
            <a:hueOff val="85178"/>
            <a:satOff val="-14942"/>
            <a:lumOff val="2751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系統循序圖</a:t>
          </a:r>
        </a:p>
      </dsp:txBody>
      <dsp:txXfrm>
        <a:off x="7711048" y="1910346"/>
        <a:ext cx="826092" cy="550727"/>
      </dsp:txXfrm>
    </dsp:sp>
    <dsp:sp modelId="{30D6F4FC-6E9D-4092-A168-45F6ACEB3209}">
      <dsp:nvSpPr>
        <dsp:cNvPr id="0" name=""/>
        <dsp:cNvSpPr/>
      </dsp:nvSpPr>
      <dsp:spPr>
        <a:xfrm>
          <a:off x="8674822" y="1910346"/>
          <a:ext cx="1376819" cy="550727"/>
        </a:xfrm>
        <a:prstGeom prst="chevron">
          <a:avLst/>
        </a:prstGeom>
        <a:solidFill>
          <a:schemeClr val="accent3">
            <a:shade val="80000"/>
            <a:hueOff val="99374"/>
            <a:satOff val="-17432"/>
            <a:lumOff val="3210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合約</a:t>
          </a:r>
        </a:p>
      </dsp:txBody>
      <dsp:txXfrm>
        <a:off x="8950186" y="1910346"/>
        <a:ext cx="826092" cy="550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F842E-F51C-440F-8BAB-EFDEB879329F}">
      <dsp:nvSpPr>
        <dsp:cNvPr id="0" name=""/>
        <dsp:cNvSpPr/>
      </dsp:nvSpPr>
      <dsp:spPr>
        <a:xfrm>
          <a:off x="858" y="1910346"/>
          <a:ext cx="1376819" cy="550727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文字案例</a:t>
          </a:r>
        </a:p>
      </dsp:txBody>
      <dsp:txXfrm>
        <a:off x="276222" y="1910346"/>
        <a:ext cx="826092" cy="550727"/>
      </dsp:txXfrm>
    </dsp:sp>
    <dsp:sp modelId="{10509F12-4F97-4529-A724-A92CBFECF6AE}">
      <dsp:nvSpPr>
        <dsp:cNvPr id="0" name=""/>
        <dsp:cNvSpPr/>
      </dsp:nvSpPr>
      <dsp:spPr>
        <a:xfrm>
          <a:off x="1239996" y="1910346"/>
          <a:ext cx="1376819" cy="550727"/>
        </a:xfrm>
        <a:prstGeom prst="chevron">
          <a:avLst/>
        </a:prstGeom>
        <a:solidFill>
          <a:schemeClr val="accent3">
            <a:shade val="80000"/>
            <a:hueOff val="14196"/>
            <a:satOff val="-2490"/>
            <a:lumOff val="458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利害關係人目標表</a:t>
          </a:r>
        </a:p>
      </dsp:txBody>
      <dsp:txXfrm>
        <a:off x="1515360" y="1910346"/>
        <a:ext cx="826092" cy="550727"/>
      </dsp:txXfrm>
    </dsp:sp>
    <dsp:sp modelId="{97C6A262-56B3-4CE8-9B0A-5446FFB2BA9E}">
      <dsp:nvSpPr>
        <dsp:cNvPr id="0" name=""/>
        <dsp:cNvSpPr/>
      </dsp:nvSpPr>
      <dsp:spPr>
        <a:xfrm>
          <a:off x="2479134" y="1910346"/>
          <a:ext cx="1376819" cy="550727"/>
        </a:xfrm>
        <a:prstGeom prst="chevron">
          <a:avLst/>
        </a:prstGeom>
        <a:solidFill>
          <a:schemeClr val="accent3">
            <a:shade val="80000"/>
            <a:hueOff val="28393"/>
            <a:satOff val="-4981"/>
            <a:lumOff val="917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事件表</a:t>
          </a:r>
        </a:p>
      </dsp:txBody>
      <dsp:txXfrm>
        <a:off x="2754498" y="1910346"/>
        <a:ext cx="826092" cy="550727"/>
      </dsp:txXfrm>
    </dsp:sp>
    <dsp:sp modelId="{0BF6B42A-8258-4859-AF96-DB49080945D4}">
      <dsp:nvSpPr>
        <dsp:cNvPr id="0" name=""/>
        <dsp:cNvSpPr/>
      </dsp:nvSpPr>
      <dsp:spPr>
        <a:xfrm>
          <a:off x="3718271" y="1910346"/>
          <a:ext cx="1376819" cy="550727"/>
        </a:xfrm>
        <a:prstGeom prst="chevron">
          <a:avLst/>
        </a:prstGeom>
        <a:solidFill>
          <a:schemeClr val="accent3">
            <a:shade val="80000"/>
            <a:hueOff val="42589"/>
            <a:satOff val="-7471"/>
            <a:lumOff val="1375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使用案例</a:t>
          </a:r>
        </a:p>
      </dsp:txBody>
      <dsp:txXfrm>
        <a:off x="3993635" y="1910346"/>
        <a:ext cx="826092" cy="550727"/>
      </dsp:txXfrm>
    </dsp:sp>
    <dsp:sp modelId="{A89B61A8-522C-40C1-BDA4-36B115C2B793}">
      <dsp:nvSpPr>
        <dsp:cNvPr id="0" name=""/>
        <dsp:cNvSpPr/>
      </dsp:nvSpPr>
      <dsp:spPr>
        <a:xfrm>
          <a:off x="4957409" y="1910346"/>
          <a:ext cx="1376819" cy="550727"/>
        </a:xfrm>
        <a:prstGeom prst="chevron">
          <a:avLst/>
        </a:prstGeom>
        <a:solidFill>
          <a:schemeClr val="accent3">
            <a:shade val="80000"/>
            <a:hueOff val="56785"/>
            <a:satOff val="-9961"/>
            <a:lumOff val="1834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使用案例圖</a:t>
          </a:r>
        </a:p>
      </dsp:txBody>
      <dsp:txXfrm>
        <a:off x="5232773" y="1910346"/>
        <a:ext cx="826092" cy="550727"/>
      </dsp:txXfrm>
    </dsp:sp>
    <dsp:sp modelId="{0F4DF5E9-3FBC-4EAC-A95C-613DFED8FDB9}">
      <dsp:nvSpPr>
        <dsp:cNvPr id="0" name=""/>
        <dsp:cNvSpPr/>
      </dsp:nvSpPr>
      <dsp:spPr>
        <a:xfrm>
          <a:off x="6196547" y="1910346"/>
          <a:ext cx="1376819" cy="550727"/>
        </a:xfrm>
        <a:prstGeom prst="chevron">
          <a:avLst/>
        </a:prstGeom>
        <a:solidFill>
          <a:schemeClr val="accent3">
            <a:shade val="80000"/>
            <a:hueOff val="70981"/>
            <a:satOff val="-12451"/>
            <a:lumOff val="2293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類別圖</a:t>
          </a:r>
        </a:p>
      </dsp:txBody>
      <dsp:txXfrm>
        <a:off x="6471911" y="1910346"/>
        <a:ext cx="826092" cy="550727"/>
      </dsp:txXfrm>
    </dsp:sp>
    <dsp:sp modelId="{8F74B177-77E8-4370-96CD-5AE58015AE21}">
      <dsp:nvSpPr>
        <dsp:cNvPr id="0" name=""/>
        <dsp:cNvSpPr/>
      </dsp:nvSpPr>
      <dsp:spPr>
        <a:xfrm>
          <a:off x="7435684" y="1910346"/>
          <a:ext cx="1376819" cy="550727"/>
        </a:xfrm>
        <a:prstGeom prst="chevron">
          <a:avLst/>
        </a:prstGeom>
        <a:solidFill>
          <a:schemeClr val="accent3">
            <a:shade val="80000"/>
            <a:hueOff val="85178"/>
            <a:satOff val="-14942"/>
            <a:lumOff val="2751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系統循序圖</a:t>
          </a:r>
        </a:p>
      </dsp:txBody>
      <dsp:txXfrm>
        <a:off x="7711048" y="1910346"/>
        <a:ext cx="826092" cy="550727"/>
      </dsp:txXfrm>
    </dsp:sp>
    <dsp:sp modelId="{30D6F4FC-6E9D-4092-A168-45F6ACEB3209}">
      <dsp:nvSpPr>
        <dsp:cNvPr id="0" name=""/>
        <dsp:cNvSpPr/>
      </dsp:nvSpPr>
      <dsp:spPr>
        <a:xfrm>
          <a:off x="8674822" y="1910346"/>
          <a:ext cx="1376819" cy="550727"/>
        </a:xfrm>
        <a:prstGeom prst="chevron">
          <a:avLst/>
        </a:prstGeom>
        <a:solidFill>
          <a:schemeClr val="accent3">
            <a:shade val="80000"/>
            <a:hueOff val="99374"/>
            <a:satOff val="-17432"/>
            <a:lumOff val="3210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合約</a:t>
          </a:r>
        </a:p>
      </dsp:txBody>
      <dsp:txXfrm>
        <a:off x="8950186" y="1910346"/>
        <a:ext cx="826092" cy="550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4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6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1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3D1CBA-F6DF-86C9-BF71-FAD3EF096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系統分析期末專案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2B1589-16A0-FC8F-23F5-6783B65EC1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組員</a:t>
            </a:r>
            <a:endParaRPr lang="en-US" altLang="zh-TW" dirty="0"/>
          </a:p>
          <a:p>
            <a:r>
              <a:rPr lang="en-US" altLang="zh-TW" dirty="0"/>
              <a:t>109111111</a:t>
            </a:r>
            <a:r>
              <a:rPr lang="zh-TW" altLang="en-US" dirty="0"/>
              <a:t>林唯宥</a:t>
            </a:r>
            <a:endParaRPr lang="en-US" altLang="zh-TW" dirty="0"/>
          </a:p>
          <a:p>
            <a:r>
              <a:rPr lang="en-US" altLang="zh-TW" dirty="0"/>
              <a:t>109111121</a:t>
            </a:r>
            <a:r>
              <a:rPr lang="zh-TW" altLang="en-US" dirty="0"/>
              <a:t>邱致謙</a:t>
            </a:r>
            <a:endParaRPr lang="en-US" altLang="zh-TW" dirty="0"/>
          </a:p>
          <a:p>
            <a:r>
              <a:rPr lang="en-US" altLang="zh-TW" dirty="0"/>
              <a:t>109111131</a:t>
            </a:r>
            <a:r>
              <a:rPr lang="zh-TW" altLang="en-US" dirty="0"/>
              <a:t>簡郁潔</a:t>
            </a:r>
          </a:p>
        </p:txBody>
      </p:sp>
    </p:spTree>
    <p:extLst>
      <p:ext uri="{BB962C8B-B14F-4D97-AF65-F5344CB8AC3E}">
        <p14:creationId xmlns:p14="http://schemas.microsoft.com/office/powerpoint/2010/main" val="3492200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63E64FA-E11E-60E7-5A03-F2E43B26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五、使用案例圖</a:t>
            </a:r>
          </a:p>
        </p:txBody>
      </p:sp>
    </p:spTree>
    <p:extLst>
      <p:ext uri="{BB962C8B-B14F-4D97-AF65-F5344CB8AC3E}">
        <p14:creationId xmlns:p14="http://schemas.microsoft.com/office/powerpoint/2010/main" val="237228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63E64FA-E11E-60E7-5A03-F2E43B26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六、類別圖</a:t>
            </a:r>
          </a:p>
        </p:txBody>
      </p:sp>
    </p:spTree>
    <p:extLst>
      <p:ext uri="{BB962C8B-B14F-4D97-AF65-F5344CB8AC3E}">
        <p14:creationId xmlns:p14="http://schemas.microsoft.com/office/powerpoint/2010/main" val="1368643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63E64FA-E11E-60E7-5A03-F2E43B26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七、系統循序圖</a:t>
            </a:r>
          </a:p>
        </p:txBody>
      </p:sp>
    </p:spTree>
    <p:extLst>
      <p:ext uri="{BB962C8B-B14F-4D97-AF65-F5344CB8AC3E}">
        <p14:creationId xmlns:p14="http://schemas.microsoft.com/office/powerpoint/2010/main" val="369678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305E1-984B-4465-5A17-F94609C7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系統循序圖</a:t>
            </a:r>
            <a:r>
              <a:rPr lang="en-US" altLang="zh-TW" dirty="0"/>
              <a:t>-</a:t>
            </a:r>
            <a:r>
              <a:rPr lang="zh-TW" altLang="en-US" dirty="0"/>
              <a:t>登入作業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665637B-C7D0-9971-8FE1-F02F8C850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936" y="1825625"/>
            <a:ext cx="7712127" cy="4351338"/>
          </a:xfrm>
        </p:spPr>
      </p:pic>
    </p:spTree>
    <p:extLst>
      <p:ext uri="{BB962C8B-B14F-4D97-AF65-F5344CB8AC3E}">
        <p14:creationId xmlns:p14="http://schemas.microsoft.com/office/powerpoint/2010/main" val="138878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305E1-984B-4465-5A17-F94609C7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系統循序圖</a:t>
            </a:r>
            <a:r>
              <a:rPr lang="en-US" altLang="zh-TW" dirty="0"/>
              <a:t>-</a:t>
            </a:r>
            <a:r>
              <a:rPr lang="zh-TW" altLang="en-US" dirty="0"/>
              <a:t>填寫基本資料作業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41D5C70C-575C-8856-5FDB-2B4845F22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718" y="1825625"/>
            <a:ext cx="7538564" cy="4351338"/>
          </a:xfrm>
        </p:spPr>
      </p:pic>
    </p:spTree>
    <p:extLst>
      <p:ext uri="{BB962C8B-B14F-4D97-AF65-F5344CB8AC3E}">
        <p14:creationId xmlns:p14="http://schemas.microsoft.com/office/powerpoint/2010/main" val="1894941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305E1-984B-4465-5A17-F94609C7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系統循序圖</a:t>
            </a:r>
            <a:r>
              <a:rPr lang="en-US" altLang="zh-TW" dirty="0"/>
              <a:t>-</a:t>
            </a:r>
            <a:r>
              <a:rPr lang="zh-TW" altLang="en-US" dirty="0"/>
              <a:t>下訂單作業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B52FA89D-2E89-C399-0E70-DBB118ABF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3395" y="1825625"/>
            <a:ext cx="6165210" cy="4351338"/>
          </a:xfrm>
        </p:spPr>
      </p:pic>
    </p:spTree>
    <p:extLst>
      <p:ext uri="{BB962C8B-B14F-4D97-AF65-F5344CB8AC3E}">
        <p14:creationId xmlns:p14="http://schemas.microsoft.com/office/powerpoint/2010/main" val="1845334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305E1-984B-4465-5A17-F94609C7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系統循序圖</a:t>
            </a:r>
            <a:r>
              <a:rPr lang="en-US" altLang="zh-TW" dirty="0"/>
              <a:t>-</a:t>
            </a:r>
            <a:r>
              <a:rPr lang="zh-TW" altLang="en-US" dirty="0"/>
              <a:t>查詢訂單作業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0BA94D2F-5629-5F71-9ABF-47E113AE0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273" y="1825625"/>
            <a:ext cx="7599453" cy="4351338"/>
          </a:xfrm>
        </p:spPr>
      </p:pic>
    </p:spTree>
    <p:extLst>
      <p:ext uri="{BB962C8B-B14F-4D97-AF65-F5344CB8AC3E}">
        <p14:creationId xmlns:p14="http://schemas.microsoft.com/office/powerpoint/2010/main" val="4204929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305E1-984B-4465-5A17-F94609C7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系統循序圖</a:t>
            </a:r>
            <a:r>
              <a:rPr lang="en-US" altLang="zh-TW" dirty="0"/>
              <a:t>-</a:t>
            </a:r>
            <a:r>
              <a:rPr lang="zh-TW" altLang="en-US" dirty="0"/>
              <a:t>付款作業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ED2C13A-42B5-1F72-4DAC-D118A5F10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722" y="1825625"/>
            <a:ext cx="9836556" cy="4351338"/>
          </a:xfrm>
        </p:spPr>
      </p:pic>
    </p:spTree>
    <p:extLst>
      <p:ext uri="{BB962C8B-B14F-4D97-AF65-F5344CB8AC3E}">
        <p14:creationId xmlns:p14="http://schemas.microsoft.com/office/powerpoint/2010/main" val="3481572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305E1-984B-4465-5A17-F94609C7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系統循序圖</a:t>
            </a:r>
            <a:r>
              <a:rPr lang="en-US" altLang="zh-TW" dirty="0"/>
              <a:t>-</a:t>
            </a:r>
            <a:r>
              <a:rPr lang="zh-TW" altLang="en-US" dirty="0"/>
              <a:t>退款作業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E854639F-18E5-DF74-0993-B1A97AB7F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7023" y="1825625"/>
            <a:ext cx="6817954" cy="4351338"/>
          </a:xfrm>
        </p:spPr>
      </p:pic>
    </p:spTree>
    <p:extLst>
      <p:ext uri="{BB962C8B-B14F-4D97-AF65-F5344CB8AC3E}">
        <p14:creationId xmlns:p14="http://schemas.microsoft.com/office/powerpoint/2010/main" val="1368585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305E1-984B-4465-5A17-F94609C7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系統循序圖</a:t>
            </a:r>
            <a:r>
              <a:rPr lang="en-US" altLang="zh-TW" dirty="0"/>
              <a:t>-</a:t>
            </a:r>
            <a:r>
              <a:rPr lang="zh-TW" altLang="en-US" dirty="0"/>
              <a:t>聯絡客服作業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99BA8B8-5348-8ABB-EA70-DD6710DA0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044" y="1825625"/>
            <a:ext cx="7419911" cy="4351338"/>
          </a:xfrm>
        </p:spPr>
      </p:pic>
    </p:spTree>
    <p:extLst>
      <p:ext uri="{BB962C8B-B14F-4D97-AF65-F5344CB8AC3E}">
        <p14:creationId xmlns:p14="http://schemas.microsoft.com/office/powerpoint/2010/main" val="378604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E6EB04-139F-60D3-6FF9-2DE02DA08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B736DB-B64C-6CB4-A811-ED7BF4A41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專案流程</a:t>
            </a:r>
            <a:endParaRPr lang="en-US" altLang="zh-TW" dirty="0"/>
          </a:p>
          <a:p>
            <a:r>
              <a:rPr lang="zh-TW" altLang="en-US" dirty="0"/>
              <a:t>成果展示</a:t>
            </a:r>
            <a:endParaRPr lang="en-US" altLang="zh-TW" dirty="0"/>
          </a:p>
          <a:p>
            <a:r>
              <a:rPr lang="zh-TW" altLang="en-US" dirty="0"/>
              <a:t>遇到的瓶頸</a:t>
            </a:r>
            <a:endParaRPr lang="en-US" altLang="zh-TW" dirty="0"/>
          </a:p>
          <a:p>
            <a:r>
              <a:rPr lang="zh-TW" altLang="en-US" dirty="0"/>
              <a:t>小組分工</a:t>
            </a:r>
            <a:endParaRPr lang="en-US" altLang="zh-TW" dirty="0"/>
          </a:p>
          <a:p>
            <a:r>
              <a:rPr lang="zh-TW" altLang="en-US" dirty="0"/>
              <a:t>個人心得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5087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305E1-984B-4465-5A17-F94609C7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系統循序圖</a:t>
            </a:r>
            <a:r>
              <a:rPr lang="en-US" altLang="zh-TW" dirty="0"/>
              <a:t>-</a:t>
            </a:r>
            <a:r>
              <a:rPr lang="zh-TW" altLang="en-US" dirty="0"/>
              <a:t>登出作業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5CAA0E7-9D2F-954A-4983-66ECD078E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688" y="1825625"/>
            <a:ext cx="8126623" cy="4351338"/>
          </a:xfrm>
        </p:spPr>
      </p:pic>
    </p:spTree>
    <p:extLst>
      <p:ext uri="{BB962C8B-B14F-4D97-AF65-F5344CB8AC3E}">
        <p14:creationId xmlns:p14="http://schemas.microsoft.com/office/powerpoint/2010/main" val="3849189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305E1-984B-4465-5A17-F94609C7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系統循序圖</a:t>
            </a:r>
            <a:r>
              <a:rPr lang="en-US" altLang="zh-TW" dirty="0"/>
              <a:t>-</a:t>
            </a:r>
            <a:r>
              <a:rPr lang="zh-TW" altLang="en-US" dirty="0"/>
              <a:t>事前作業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22BD7BB5-5743-844B-5127-36ADEC7E0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0431" y="1825625"/>
            <a:ext cx="5331138" cy="4351338"/>
          </a:xfrm>
        </p:spPr>
      </p:pic>
    </p:spTree>
    <p:extLst>
      <p:ext uri="{BB962C8B-B14F-4D97-AF65-F5344CB8AC3E}">
        <p14:creationId xmlns:p14="http://schemas.microsoft.com/office/powerpoint/2010/main" val="141847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305E1-984B-4465-5A17-F94609C7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系統循序圖</a:t>
            </a:r>
            <a:r>
              <a:rPr lang="en-US" altLang="zh-TW" dirty="0"/>
              <a:t>-</a:t>
            </a:r>
            <a:r>
              <a:rPr lang="zh-TW" altLang="en-US" dirty="0"/>
              <a:t>接單作業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64A4F16-BC4C-C362-D233-4F2D5D112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230" y="1825625"/>
            <a:ext cx="9291539" cy="4351338"/>
          </a:xfrm>
        </p:spPr>
      </p:pic>
    </p:spTree>
    <p:extLst>
      <p:ext uri="{BB962C8B-B14F-4D97-AF65-F5344CB8AC3E}">
        <p14:creationId xmlns:p14="http://schemas.microsoft.com/office/powerpoint/2010/main" val="4008543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305E1-984B-4465-5A17-F94609C7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系統循序圖</a:t>
            </a:r>
            <a:r>
              <a:rPr lang="en-US" altLang="zh-TW" dirty="0"/>
              <a:t>-</a:t>
            </a:r>
            <a:r>
              <a:rPr lang="zh-TW" altLang="en-US" dirty="0"/>
              <a:t>客服解決問題作業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28ECB40F-F116-5A7B-BCDB-B9CB00C1E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227" y="1825625"/>
            <a:ext cx="9757545" cy="4351338"/>
          </a:xfrm>
        </p:spPr>
      </p:pic>
    </p:spTree>
    <p:extLst>
      <p:ext uri="{BB962C8B-B14F-4D97-AF65-F5344CB8AC3E}">
        <p14:creationId xmlns:p14="http://schemas.microsoft.com/office/powerpoint/2010/main" val="146193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305E1-984B-4465-5A17-F94609C7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系統循序圖</a:t>
            </a:r>
            <a:r>
              <a:rPr lang="en-US" altLang="zh-TW" dirty="0"/>
              <a:t>-</a:t>
            </a:r>
            <a:r>
              <a:rPr lang="zh-TW" altLang="en-US" dirty="0"/>
              <a:t>維護網站作業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EDDF04B-5FD7-A1DD-3FD9-EAB8E12F0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6150" y="1825625"/>
            <a:ext cx="8119699" cy="4351338"/>
          </a:xfrm>
        </p:spPr>
      </p:pic>
    </p:spTree>
    <p:extLst>
      <p:ext uri="{BB962C8B-B14F-4D97-AF65-F5344CB8AC3E}">
        <p14:creationId xmlns:p14="http://schemas.microsoft.com/office/powerpoint/2010/main" val="2324263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63E64FA-E11E-60E7-5A03-F2E43B26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八、合約</a:t>
            </a:r>
          </a:p>
        </p:txBody>
      </p:sp>
    </p:spTree>
    <p:extLst>
      <p:ext uri="{BB962C8B-B14F-4D97-AF65-F5344CB8AC3E}">
        <p14:creationId xmlns:p14="http://schemas.microsoft.com/office/powerpoint/2010/main" val="1366120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63E64FA-E11E-60E7-5A03-F2E43B26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遇到的瓶頸</a:t>
            </a:r>
          </a:p>
        </p:txBody>
      </p:sp>
    </p:spTree>
    <p:extLst>
      <p:ext uri="{BB962C8B-B14F-4D97-AF65-F5344CB8AC3E}">
        <p14:creationId xmlns:p14="http://schemas.microsoft.com/office/powerpoint/2010/main" val="2723588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76D6FA-C432-8414-5125-3DF91583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瓶頸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119480-13D4-45F3-5F7F-326ACB082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zh-TW" dirty="0"/>
              <a:t>	</a:t>
            </a:r>
            <a:r>
              <a:rPr lang="zh-TW" altLang="en-US" dirty="0"/>
              <a:t>第一個是大家都不熟悉</a:t>
            </a:r>
            <a:r>
              <a:rPr lang="en-US" altLang="zh-TW" dirty="0" err="1"/>
              <a:t>github</a:t>
            </a:r>
            <a:r>
              <a:rPr lang="zh-TW" altLang="en-US" dirty="0"/>
              <a:t>的</a:t>
            </a:r>
            <a:r>
              <a:rPr lang="en-US" altLang="zh-TW" dirty="0"/>
              <a:t>merge</a:t>
            </a:r>
            <a:r>
              <a:rPr lang="zh-TW" altLang="en-US" dirty="0"/>
              <a:t>功能，所以大家在測試分支的時候遇到了許多挫折，也重新開了很多次專案，終於搞懂了</a:t>
            </a:r>
            <a:r>
              <a:rPr lang="en-US" altLang="zh-TW" dirty="0"/>
              <a:t>!</a:t>
            </a:r>
            <a:r>
              <a:rPr lang="zh-TW" altLang="en-US" dirty="0"/>
              <a:t>但是線圖也特別的亂，不過成大事者不拘小節。</a:t>
            </a:r>
            <a:endParaRPr lang="en-US" altLang="zh-TW" dirty="0"/>
          </a:p>
          <a:p>
            <a:pPr algn="just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4D26F53-D296-B1FA-7C4A-8F7D40D49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399" y="3429000"/>
            <a:ext cx="4641136" cy="264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41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id="{8E8FA636-69F3-3036-96EC-274A5EFEB8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7791736"/>
              </p:ext>
            </p:extLst>
          </p:nvPr>
        </p:nvGraphicFramePr>
        <p:xfrm>
          <a:off x="796413" y="1622324"/>
          <a:ext cx="10052501" cy="4371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9F76D6FA-C432-8414-5125-3DF91583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瓶頸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119480-13D4-45F3-5F7F-326ACB082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第二個遇到的問題就是流程該如何排定，我們翻找了老師的上課</a:t>
            </a:r>
            <a:r>
              <a:rPr lang="en-US" altLang="zh-TW" dirty="0"/>
              <a:t>ppt</a:t>
            </a:r>
            <a:r>
              <a:rPr lang="zh-TW" altLang="en-US" dirty="0"/>
              <a:t>，才把現在這套流程給制定出來，讚</a:t>
            </a:r>
            <a:r>
              <a:rPr lang="en-US" altLang="zh-TW" dirty="0"/>
              <a:t>!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4516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76D6FA-C432-8414-5125-3DF91583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瓶頸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119480-13D4-45F3-5F7F-326ACB082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第三個遇到的問題是，不小心把利害關係人與目標表和事件表搞錯了，搞得我們做錯把一半搞掉重來，暈倒。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F5FDFD4-61A0-9683-6E01-583DA73F0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61" y="3591521"/>
            <a:ext cx="4209524" cy="57142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7DC79E9-8847-569F-EA8B-43B47CF7A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272" y="3610569"/>
            <a:ext cx="4323809" cy="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2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63E64FA-E11E-60E7-5A03-F2E43B26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專案流程</a:t>
            </a:r>
          </a:p>
        </p:txBody>
      </p:sp>
    </p:spTree>
    <p:extLst>
      <p:ext uri="{BB962C8B-B14F-4D97-AF65-F5344CB8AC3E}">
        <p14:creationId xmlns:p14="http://schemas.microsoft.com/office/powerpoint/2010/main" val="1557587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76D6FA-C432-8414-5125-3DF91583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瓶頸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119480-13D4-45F3-5F7F-326ACB082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第四個遇到的問題是使用案例，要考慮的細項真的很多，要打的字也特別的多，在大家絞盡腦汁下才勉強擠出來。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ABC1557-5874-20E5-71DC-1B1992242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932" y="2771696"/>
            <a:ext cx="4968135" cy="34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00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76D6FA-C432-8414-5125-3DF91583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瓶頸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119480-13D4-45F3-5F7F-326ACB082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zh-TW" dirty="0"/>
              <a:t>	</a:t>
            </a:r>
            <a:r>
              <a:rPr lang="zh-TW" altLang="en-US" dirty="0"/>
              <a:t>第五個遇到的問題是繪製初步類別圖，其實畫圖是還好，主要是要轉成英文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只好請出</a:t>
            </a:r>
            <a:r>
              <a:rPr lang="en-US" altLang="zh-TW" dirty="0"/>
              <a:t>google</a:t>
            </a:r>
            <a:r>
              <a:rPr lang="zh-TW" altLang="en-US" dirty="0"/>
              <a:t>小姐一個一個翻譯，後續的系統循序圖也是遇到這個問題，真的是翻譯翻到懷疑人生。</a:t>
            </a:r>
            <a:endParaRPr lang="en-US" altLang="zh-TW" dirty="0"/>
          </a:p>
          <a:p>
            <a:pPr marL="0" indent="0" algn="just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7750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76D6FA-C432-8414-5125-3DF91583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瓶頸</a:t>
            </a:r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119480-13D4-45F3-5F7F-326ACB082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zh-TW" dirty="0"/>
              <a:t>	</a:t>
            </a:r>
            <a:r>
              <a:rPr lang="zh-TW" altLang="en-US" dirty="0"/>
              <a:t>第六個遇到的問題是合約，一開始都以為很簡單，結果要想的其實很多，組員都摸不著頭緒，後來我去請教老師，終於搞懂了一些稍稍的皮毛。</a:t>
            </a:r>
          </a:p>
        </p:txBody>
      </p:sp>
    </p:spTree>
    <p:extLst>
      <p:ext uri="{BB962C8B-B14F-4D97-AF65-F5344CB8AC3E}">
        <p14:creationId xmlns:p14="http://schemas.microsoft.com/office/powerpoint/2010/main" val="3671087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63E64FA-E11E-60E7-5A03-F2E43B26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小組分工</a:t>
            </a:r>
          </a:p>
        </p:txBody>
      </p:sp>
    </p:spTree>
    <p:extLst>
      <p:ext uri="{BB962C8B-B14F-4D97-AF65-F5344CB8AC3E}">
        <p14:creationId xmlns:p14="http://schemas.microsoft.com/office/powerpoint/2010/main" val="2099602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4C2EA8-4AE5-C52D-ECB7-2294820E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小組分工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370EEE-3232-AB31-AD6D-853C4FAF0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/>
              <a:t>today-</a:t>
            </a:r>
            <a:r>
              <a:rPr lang="zh-TW" altLang="en-US" dirty="0"/>
              <a:t>文字案例 </a:t>
            </a:r>
            <a:r>
              <a:rPr lang="en-US" altLang="zh-TW" dirty="0"/>
              <a:t>about.md check</a:t>
            </a:r>
          </a:p>
          <a:p>
            <a:r>
              <a:rPr lang="en-US" altLang="zh-TW" dirty="0"/>
              <a:t>today-</a:t>
            </a:r>
            <a:r>
              <a:rPr lang="zh-TW" altLang="en-US" dirty="0"/>
              <a:t>利害關係人目標表 </a:t>
            </a:r>
            <a:r>
              <a:rPr lang="en-US" altLang="zh-TW" dirty="0"/>
              <a:t>Stakeholder_table.md check</a:t>
            </a:r>
          </a:p>
          <a:p>
            <a:r>
              <a:rPr lang="en-US" altLang="zh-TW" dirty="0"/>
              <a:t>today-</a:t>
            </a:r>
            <a:r>
              <a:rPr lang="zh-TW" altLang="en-US" dirty="0"/>
              <a:t>事件表 </a:t>
            </a:r>
            <a:r>
              <a:rPr lang="en-US" altLang="zh-TW" dirty="0"/>
              <a:t>Event_table.md check</a:t>
            </a:r>
          </a:p>
          <a:p>
            <a:endParaRPr lang="en-US" altLang="zh-TW" dirty="0"/>
          </a:p>
          <a:p>
            <a:r>
              <a:rPr lang="en-US" altLang="zh-TW" dirty="0" err="1"/>
              <a:t>ee&amp;today</a:t>
            </a:r>
            <a:r>
              <a:rPr lang="en-US" altLang="zh-TW" dirty="0"/>
              <a:t>-</a:t>
            </a:r>
            <a:r>
              <a:rPr lang="zh-TW" altLang="en-US" dirty="0"/>
              <a:t>使用案例 </a:t>
            </a:r>
            <a:r>
              <a:rPr lang="en-US" altLang="zh-TW" dirty="0"/>
              <a:t>Use_Cases.md check</a:t>
            </a:r>
          </a:p>
          <a:p>
            <a:r>
              <a:rPr lang="en-US" altLang="zh-TW" dirty="0" err="1"/>
              <a:t>ee</a:t>
            </a:r>
            <a:r>
              <a:rPr lang="en-US" altLang="zh-TW" dirty="0"/>
              <a:t>-</a:t>
            </a:r>
            <a:r>
              <a:rPr lang="zh-TW" altLang="en-US" dirty="0"/>
              <a:t>使用案例圖  </a:t>
            </a:r>
            <a:r>
              <a:rPr lang="en-US" altLang="zh-TW" dirty="0" err="1"/>
              <a:t>Use_case_diagram.drawio</a:t>
            </a:r>
            <a:r>
              <a:rPr lang="en-US" altLang="zh-TW" dirty="0"/>
              <a:t> check</a:t>
            </a:r>
          </a:p>
          <a:p>
            <a:endParaRPr lang="en-US" altLang="zh-TW" dirty="0"/>
          </a:p>
          <a:p>
            <a:r>
              <a:rPr lang="en-US" altLang="zh-TW" dirty="0"/>
              <a:t>today-</a:t>
            </a:r>
            <a:r>
              <a:rPr lang="zh-TW" altLang="en-US" dirty="0"/>
              <a:t>初步類別圖</a:t>
            </a:r>
            <a:r>
              <a:rPr lang="en-US" altLang="zh-TW" dirty="0"/>
              <a:t>(</a:t>
            </a:r>
            <a:r>
              <a:rPr lang="zh-TW" altLang="en-US" dirty="0"/>
              <a:t>類別圖</a:t>
            </a:r>
            <a:r>
              <a:rPr lang="en-US" altLang="zh-TW" dirty="0"/>
              <a:t>) </a:t>
            </a:r>
            <a:r>
              <a:rPr lang="en-US" altLang="zh-TW" dirty="0" err="1"/>
              <a:t>Class_diagrma.drawio</a:t>
            </a:r>
            <a:r>
              <a:rPr lang="en-US" altLang="zh-TW" dirty="0"/>
              <a:t> check</a:t>
            </a:r>
          </a:p>
          <a:p>
            <a:endParaRPr lang="en-US" altLang="zh-TW" dirty="0"/>
          </a:p>
          <a:p>
            <a:r>
              <a:rPr lang="en-US" altLang="zh-TW" dirty="0" err="1"/>
              <a:t>sean&amp;today</a:t>
            </a:r>
            <a:r>
              <a:rPr lang="en-US" altLang="zh-TW" dirty="0"/>
              <a:t>-</a:t>
            </a:r>
            <a:r>
              <a:rPr lang="zh-TW" altLang="en-US" dirty="0"/>
              <a:t>系統循序圖 </a:t>
            </a:r>
            <a:r>
              <a:rPr lang="en-US" altLang="zh-TW" dirty="0" err="1"/>
              <a:t>Sequence_diagram.drawio</a:t>
            </a:r>
            <a:r>
              <a:rPr lang="en-US" altLang="zh-TW" dirty="0"/>
              <a:t> check</a:t>
            </a:r>
          </a:p>
          <a:p>
            <a:endParaRPr lang="en-US" altLang="zh-TW" dirty="0"/>
          </a:p>
          <a:p>
            <a:r>
              <a:rPr lang="en-US" altLang="zh-TW" dirty="0" err="1"/>
              <a:t>sean</a:t>
            </a:r>
            <a:r>
              <a:rPr lang="en-US" altLang="zh-TW" dirty="0"/>
              <a:t>-</a:t>
            </a:r>
            <a:r>
              <a:rPr lang="zh-TW" altLang="en-US" dirty="0"/>
              <a:t>合約 </a:t>
            </a:r>
            <a:r>
              <a:rPr lang="en-US" altLang="zh-TW" dirty="0"/>
              <a:t>check</a:t>
            </a:r>
            <a:endParaRPr lang="zh-TW" altLang="en-US" dirty="0"/>
          </a:p>
          <a:p>
            <a:r>
              <a:rPr lang="en-US" altLang="zh-TW" dirty="0"/>
              <a:t>today-ppt</a:t>
            </a:r>
            <a:r>
              <a:rPr lang="zh-TW" altLang="en-US" dirty="0"/>
              <a:t> </a:t>
            </a:r>
            <a:r>
              <a:rPr lang="en-US" altLang="zh-TW" dirty="0"/>
              <a:t>check</a:t>
            </a:r>
            <a:endParaRPr lang="zh-TW" altLang="en-US" dirty="0"/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B9D4F5F6-2758-BB3A-DB7A-4F27017021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009125"/>
              </p:ext>
            </p:extLst>
          </p:nvPr>
        </p:nvGraphicFramePr>
        <p:xfrm>
          <a:off x="7461250" y="1493308"/>
          <a:ext cx="3333750" cy="3871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9960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63E64FA-E11E-60E7-5A03-F2E43B26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個人心得</a:t>
            </a:r>
          </a:p>
        </p:txBody>
      </p:sp>
    </p:spTree>
    <p:extLst>
      <p:ext uri="{BB962C8B-B14F-4D97-AF65-F5344CB8AC3E}">
        <p14:creationId xmlns:p14="http://schemas.microsoft.com/office/powerpoint/2010/main" val="1316282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F23F18-AB48-19EA-8D5A-D4BCC16E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109111111</a:t>
            </a:r>
            <a:r>
              <a:rPr lang="zh-TW" altLang="en-US" dirty="0"/>
              <a:t> 林唯宥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6BF204-A451-A1B3-2B0E-93836BC52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hangingPunct="0"/>
            <a:r>
              <a:rPr lang="zh-TW" altLang="en-US" sz="2400" dirty="0"/>
              <a:t>    這次分組作業第一個要先感謝跟我同組的組員，付出了許多時間和精力在我們的作業上面，讓小組的成品有很好的質量，對於這門課個人是沒有那麼的有天賦，所以有些東西也是不太能理解，所以在作業上也是跟同學詢問解惑，老師也是很用心的教導，但有些東西並不是正常人能理解的，包括跟自己同組的同學也是非常厲害，我也一直在思考到底是我太笨還是同學及老師是外星人，但經過整學期的深思熟慮後，個人覺得答案更偏向後者，但是不可否認感覺的到老師的用心以及組員的用心，在這裡</a:t>
            </a:r>
            <a:r>
              <a:rPr lang="en-US" altLang="zh-TW" sz="2400" dirty="0"/>
              <a:t>(</a:t>
            </a:r>
            <a:r>
              <a:rPr lang="zh-TW" altLang="en-US" sz="2400" dirty="0"/>
              <a:t>本人</a:t>
            </a:r>
            <a:r>
              <a:rPr lang="en-US" altLang="zh-TW" sz="2400" dirty="0"/>
              <a:t>)</a:t>
            </a:r>
            <a:r>
              <a:rPr lang="zh-TW" altLang="en-US" sz="2400" dirty="0"/>
              <a:t>林唯宥 再次地感謝老師以及跟我同組的組員們，謝謝 謝謝大家</a:t>
            </a:r>
            <a:r>
              <a:rPr lang="en-US" altLang="zh-TW" sz="2400" dirty="0"/>
              <a:t>!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3605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F23F18-AB48-19EA-8D5A-D4BCC16E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109111121</a:t>
            </a:r>
            <a:r>
              <a:rPr lang="zh-TW" altLang="en-US" dirty="0"/>
              <a:t> 邱致謙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6BF204-A451-A1B3-2B0E-93836BC52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just">
              <a:buNone/>
            </a:pPr>
            <a:r>
              <a:rPr lang="en-US" altLang="zh-TW" dirty="0"/>
              <a:t>	</a:t>
            </a:r>
            <a:r>
              <a:rPr lang="zh-TW" altLang="en-US" dirty="0"/>
              <a:t>這堂課真的收穫頗多，學到了</a:t>
            </a:r>
            <a:r>
              <a:rPr lang="en-US" altLang="zh-TW" dirty="0" err="1"/>
              <a:t>github</a:t>
            </a:r>
            <a:r>
              <a:rPr lang="zh-TW" altLang="en-US" dirty="0"/>
              <a:t>的基本應用，學會了一些系統分析的皮毛，學會分工合作，還有跟組員一起做出一個不錯的成果，蠻有成就感的，前前後後花費了大量的時間，不斷與組員討論，前前後後終於搞出來這個東西了，感覺還是有很多細節沒有呈現出來，但是我覺得已經很棒了，至少看起來是個完整的、有頭有尾的東西，最讓我困擾的就是畫圖了，當初剛選這門課就想說要畫圖喔好麻煩，結果真的有麻煩到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但是這學期也有學到一點</a:t>
            </a:r>
            <a:r>
              <a:rPr lang="en-US" altLang="zh-TW" dirty="0"/>
              <a:t>java</a:t>
            </a:r>
            <a:r>
              <a:rPr lang="zh-TW" altLang="en-US" dirty="0"/>
              <a:t>，還不錯，謝謝老師和組員讓我又成功地度過了這次的期末</a:t>
            </a:r>
            <a:r>
              <a:rPr lang="en-US" altLang="zh-TW" dirty="0"/>
              <a:t>!!!</a:t>
            </a:r>
            <a:r>
              <a:rPr lang="zh-TW" altLang="en-US" dirty="0"/>
              <a:t>我覺得這次最難的莫過於跟大家一起弄系統循序圖，找了超級多資料，差點沒暈倒。甚至這幾天都沒關電腦</a:t>
            </a:r>
            <a:r>
              <a:rPr lang="en-US" altLang="zh-TW" dirty="0"/>
              <a:t>@@</a:t>
            </a:r>
            <a:r>
              <a:rPr lang="zh-TW" altLang="en-US" dirty="0"/>
              <a:t>，都休眠狀態。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ABE0AE4-B947-866F-9B3D-8FF1D48D4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11" y="5071189"/>
            <a:ext cx="10620189" cy="32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858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F23F18-AB48-19EA-8D5A-D4BCC16E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109111131</a:t>
            </a:r>
            <a:r>
              <a:rPr lang="zh-TW" altLang="en-US" dirty="0"/>
              <a:t> 簡郁潔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6BF204-A451-A1B3-2B0E-93836BC52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just" hangingPunct="0">
              <a:buNone/>
            </a:pPr>
            <a:r>
              <a:rPr lang="en-US" altLang="zh-TW" dirty="0"/>
              <a:t>	</a:t>
            </a:r>
            <a:r>
              <a:rPr lang="zh-TW" altLang="en-US" dirty="0"/>
              <a:t>系統分析這個課程對我來說還是有一定的難度在，雖然完成了作業、隨堂</a:t>
            </a:r>
            <a:r>
              <a:rPr lang="en-US" altLang="zh-TW" dirty="0"/>
              <a:t>…</a:t>
            </a:r>
            <a:r>
              <a:rPr lang="zh-TW" altLang="en-US" dirty="0"/>
              <a:t>一直到期末，過程歷經很多的挫折跟頭昏腦脹，但真的如老師所說的，會了對未來的幫助一定很大，因為會這個的人不多，競爭力就會比較小，等於學會了就等於多了一項能力，可能我的腦容量可能常常在進水的狀態，系統分析真的好難喔！但是看到期末的報告經歷風風雨雨一步步的完成，真的會讓人有種成就感爆發的感覺，但最重要的是很開心能跟這群團結又聰明的人一組，還有遇到耐心教導的老師！謝謝各位！</a:t>
            </a:r>
          </a:p>
        </p:txBody>
      </p:sp>
    </p:spTree>
    <p:extLst>
      <p:ext uri="{BB962C8B-B14F-4D97-AF65-F5344CB8AC3E}">
        <p14:creationId xmlns:p14="http://schemas.microsoft.com/office/powerpoint/2010/main" val="358676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2E04A-5EE9-37DE-5F14-497F8DEC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專案流程</a:t>
            </a:r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488DFD7B-D62E-27E7-E406-AF5C9CC0E1C3}"/>
              </a:ext>
            </a:extLst>
          </p:cNvPr>
          <p:cNvGraphicFramePr/>
          <p:nvPr/>
        </p:nvGraphicFramePr>
        <p:xfrm>
          <a:off x="796413" y="1622324"/>
          <a:ext cx="10052501" cy="4371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621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63E64FA-E11E-60E7-5A03-F2E43B26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282144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63E64FA-E11E-60E7-5A03-F2E43B26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一、文字案例</a:t>
            </a:r>
          </a:p>
        </p:txBody>
      </p:sp>
    </p:spTree>
    <p:extLst>
      <p:ext uri="{BB962C8B-B14F-4D97-AF65-F5344CB8AC3E}">
        <p14:creationId xmlns:p14="http://schemas.microsoft.com/office/powerpoint/2010/main" val="13541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63E64FA-E11E-60E7-5A03-F2E43B26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二、利害關係人目標表</a:t>
            </a:r>
          </a:p>
        </p:txBody>
      </p:sp>
    </p:spTree>
    <p:extLst>
      <p:ext uri="{BB962C8B-B14F-4D97-AF65-F5344CB8AC3E}">
        <p14:creationId xmlns:p14="http://schemas.microsoft.com/office/powerpoint/2010/main" val="953451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63E64FA-E11E-60E7-5A03-F2E43B26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三、事件表</a:t>
            </a:r>
          </a:p>
        </p:txBody>
      </p:sp>
    </p:spTree>
    <p:extLst>
      <p:ext uri="{BB962C8B-B14F-4D97-AF65-F5344CB8AC3E}">
        <p14:creationId xmlns:p14="http://schemas.microsoft.com/office/powerpoint/2010/main" val="2043431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63E64FA-E11E-60E7-5A03-F2E43B26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四、使用案例</a:t>
            </a:r>
          </a:p>
        </p:txBody>
      </p:sp>
    </p:spTree>
    <p:extLst>
      <p:ext uri="{BB962C8B-B14F-4D97-AF65-F5344CB8AC3E}">
        <p14:creationId xmlns:p14="http://schemas.microsoft.com/office/powerpoint/2010/main" val="154185475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3D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極簡抽象派</Template>
  <TotalTime>1105</TotalTime>
  <Words>1059</Words>
  <Application>Microsoft Office PowerPoint</Application>
  <PresentationFormat>寬螢幕</PresentationFormat>
  <Paragraphs>86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3" baseType="lpstr">
      <vt:lpstr>Arial</vt:lpstr>
      <vt:lpstr>Courier New</vt:lpstr>
      <vt:lpstr>Open sans</vt:lpstr>
      <vt:lpstr>Segoe UI</vt:lpstr>
      <vt:lpstr>MinimalXOVTI</vt:lpstr>
      <vt:lpstr>系統分析期末專案</vt:lpstr>
      <vt:lpstr>目錄</vt:lpstr>
      <vt:lpstr>專案流程</vt:lpstr>
      <vt:lpstr>專案流程</vt:lpstr>
      <vt:lpstr>成果展示</vt:lpstr>
      <vt:lpstr>一、文字案例</vt:lpstr>
      <vt:lpstr>二、利害關係人目標表</vt:lpstr>
      <vt:lpstr>三、事件表</vt:lpstr>
      <vt:lpstr>四、使用案例</vt:lpstr>
      <vt:lpstr>五、使用案例圖</vt:lpstr>
      <vt:lpstr>六、類別圖</vt:lpstr>
      <vt:lpstr>七、系統循序圖</vt:lpstr>
      <vt:lpstr>系統循序圖-登入作業</vt:lpstr>
      <vt:lpstr>系統循序圖-填寫基本資料作業</vt:lpstr>
      <vt:lpstr>系統循序圖-下訂單作業</vt:lpstr>
      <vt:lpstr>系統循序圖-查詢訂單作業</vt:lpstr>
      <vt:lpstr>系統循序圖-付款作業</vt:lpstr>
      <vt:lpstr>系統循序圖-退款作業</vt:lpstr>
      <vt:lpstr>系統循序圖-聯絡客服作業</vt:lpstr>
      <vt:lpstr>系統循序圖-登出作業</vt:lpstr>
      <vt:lpstr>系統循序圖-事前作業</vt:lpstr>
      <vt:lpstr>系統循序圖-接單作業</vt:lpstr>
      <vt:lpstr>系統循序圖-客服解決問題作業</vt:lpstr>
      <vt:lpstr>系統循序圖-維護網站作業</vt:lpstr>
      <vt:lpstr>八、合約</vt:lpstr>
      <vt:lpstr>遇到的瓶頸</vt:lpstr>
      <vt:lpstr>瓶頸1</vt:lpstr>
      <vt:lpstr>瓶頸2</vt:lpstr>
      <vt:lpstr>瓶頸3</vt:lpstr>
      <vt:lpstr>瓶頸4</vt:lpstr>
      <vt:lpstr>瓶頸5</vt:lpstr>
      <vt:lpstr>瓶頸6</vt:lpstr>
      <vt:lpstr>小組分工</vt:lpstr>
      <vt:lpstr>小組分工</vt:lpstr>
      <vt:lpstr>個人心得</vt:lpstr>
      <vt:lpstr>109111111 林唯宥</vt:lpstr>
      <vt:lpstr>109111121 邱致謙</vt:lpstr>
      <vt:lpstr>109111131 簡郁潔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系統分析期末報告</dc:title>
  <dc:creator>日四技資管2A 邱致謙</dc:creator>
  <cp:lastModifiedBy>日四技資管2A 邱致謙</cp:lastModifiedBy>
  <cp:revision>108</cp:revision>
  <dcterms:created xsi:type="dcterms:W3CDTF">2022-06-14T17:40:22Z</dcterms:created>
  <dcterms:modified xsi:type="dcterms:W3CDTF">2022-06-16T09:16:42Z</dcterms:modified>
</cp:coreProperties>
</file>