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3CA95-B6B2-4C9B-912B-E29188123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36C6D-9396-4086-8AAE-6F1AB881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DB7CE-670E-48C6-9230-0FBDACE6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2377C-9F9F-4B5E-B946-E72B11F6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D80B0-D93A-4218-A9D3-267DB237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3C86A-3015-4014-B60F-1AAD852C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296F4-C142-42B1-A470-4EFA901C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9BA19-A0E6-4D96-A771-E1004FDB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057AB-0FAE-4519-8701-E3E3A840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8F6CC-4B7F-462C-8F70-3A755F7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1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66A7A-4DFB-4B25-9231-E3594DAC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08538-9864-42DC-B432-DA246C3EB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F0E82-AB27-43C6-AA7C-ACAEA912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AC4F8-A7CC-4EF8-A331-4A1D22B5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86700-E6BD-44EF-823C-17FA5369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8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FD25-5BAB-44FA-B9DC-EC7E9B62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B7FA8-43A6-47C2-BBF7-3B2368D2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6B5E7-9E3A-404C-A373-1B76600E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91AC7-85D2-42C2-97A6-BC82A7E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9259E-0E9B-409E-A4DB-5EE4CDEF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8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A44F0-75BF-4275-82D1-BA660480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93BC3-7709-4105-B6CA-A0FEBDAF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D2DDE-50D6-428A-9A90-BB1D9A8B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067BC-7279-4CFF-9DF3-DBAEBEFB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C583D-31EA-4E3C-8EAA-BA3AEECF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95162-00B8-4A6D-B060-192FE8AC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B02EF-D039-4474-B0CE-6086E8FAE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04AE3-4140-4272-8482-D2ED6826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6E549-FAEE-414F-87E1-C288848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0CF87-5002-4611-9EF8-D4E85930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DF789-F946-4114-BE73-2B9AF463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B706-A361-4337-A8CD-F24C43B9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16690-ADDB-4507-8204-C3808A4FB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A1D04-C304-407F-8C4F-92C70FB4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65D518-9ACE-4227-8DFB-DBB515BC3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3A66A5-C321-4B71-A3EE-FB475AB3F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8F216-0887-4FF5-BB14-850E57B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B3F5B2-A6BB-443E-8625-7E413552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565CE2-99C2-4B4E-816C-2A6E0CD8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8165-5A93-4B69-A725-53E34162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EA6333-AF6F-4EF4-8BCA-35E3DB70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AD0AC-50DB-4688-B0DA-9DFC2BBA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ADD42-7636-4315-A64B-D8BEC7A6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8CF3FC-39E8-4EF7-8E82-37EB71B8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627555-C168-4069-B8E1-44D0A63E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AE8BDA-DF12-4F01-8100-FB0FD6B8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15AE5-F0CC-496F-AA41-F8BF5CD0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BCE27-08F3-4938-A875-BE677214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69DC5-3D95-46EA-A0B6-C29242B7C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CADD8-36FB-49EF-A504-257E31F0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0AAE3-4B9A-4112-A078-607AE61F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D6B2F-A5BA-4113-BB37-7077843A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4881E-C7CA-48A5-937A-F6F89B54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D1F8B-A050-4671-BB2D-BABEEAB8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5A0E5-AF56-46CC-959E-7C8CE010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6622F-6C5D-4357-BDC3-11201268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02784-50F3-4B08-8A16-09AAF594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14F1D-62AD-45AB-A36C-7E7DF089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4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AB9F6-35AD-4101-8D24-385720FE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D1D9F-4E9E-4ACD-BF0A-59581830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39FA2-33A2-4B2D-AC00-0FE7175E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C319-4A36-4D82-8949-ED90B10E19FD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BA488-62D6-4543-8FC0-DDFD0C1A7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6B9F3-3BB5-42B5-819A-9E9C98D6F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F2C5-1FD2-4557-8AF9-3B565206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3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ovecindywang/category/1296779.html" TargetMode="External"/><Relationship Id="rId2" Type="http://schemas.openxmlformats.org/officeDocument/2006/relationships/hyperlink" Target="https://www.cnblogs.com/lovecindywang/p/1094100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6A216-921B-4761-B1B7-8CF6AD1CD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B1F26-EF9B-44D8-823B-B662CCE89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CEF35-B7C8-4438-A91C-99AB9DD1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朱晔的互联网架构实践心得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FF63A-1B7B-4442-A594-42093392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https://www.cnblogs.com/lovecindywang/category/1296779.html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2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1E548-2732-4507-91D6-901D85BA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3DE08-D7ED-4E75-BEE8-C331040E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0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287BF-28F4-4D4A-BA7F-0E96C7B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2D67F-5215-47EC-8F96-AD22D83C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6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朱晔的互联网架构实践心得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Jun</dc:creator>
  <cp:lastModifiedBy>Hu Jun</cp:lastModifiedBy>
  <cp:revision>1</cp:revision>
  <dcterms:created xsi:type="dcterms:W3CDTF">2019-07-21T07:21:44Z</dcterms:created>
  <dcterms:modified xsi:type="dcterms:W3CDTF">2019-07-21T07:22:39Z</dcterms:modified>
</cp:coreProperties>
</file>