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C0A85-DC82-4AC9-8B02-3A5517033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2819E-0C54-43B9-9890-463BE7485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CF510-C418-4E5E-B988-67A29C0F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C2075-2766-4225-B2C6-E2E2C2B2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B00AF-27F0-4AC9-84D4-EADA4066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6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F638E-D1F0-43BF-92F1-80D074AE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22A075-00C2-4671-A9C6-2B54041B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B61AF-C603-4170-84C9-D3FB58FC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560B4-6A73-4590-A3A3-E677630E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B8B48-E3C4-4E66-85D1-0BF07CC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CC779-A6CF-4724-B687-2209D49C8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0E080-6294-447F-AB97-46FC426A4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3E566-EE9B-49D3-9A4B-B0B879C6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E915C-C231-4A45-ADA0-62D56B7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05AB3-D2F4-4E7B-A525-9ED8A65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0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84E0F-9E55-42AF-B375-7E75E9A2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2C4D0-B0C9-4B95-BA3F-51C748CC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19FB3-F0F0-4CF9-BCD2-8A96E82C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744B-DC47-443D-858F-470FA084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A7D59-611C-4526-840C-3F62074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0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76D7E-8DC3-4E7A-BDF8-92C1B650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7FE5D-8619-4816-8889-DD1A2F59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324AC-8857-4A7C-92C8-A9ED75E6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783DF-F558-4973-8C5B-B1595D33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E0BD2-0267-4EFB-82B3-D1EEA095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A9EC-1A19-4B86-A07E-C995AE41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A243D-3501-4806-813C-AEB13DEB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5AEF5-14FF-4B55-A673-961D6AF6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E776C-F809-46A7-8167-AF16BCFE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2E26E-1182-432C-9C17-11B92007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87EEC-6378-44C7-B4EC-0C820D3D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5986B-5F16-44E6-9184-A1E019AB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64254-F7B0-4869-BEC0-035BFE3E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EEF43-2870-4106-9AF2-FF668B71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413AC0-796B-47FC-B395-63EEEFA41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31E08-AC5D-497F-BAF0-855FB96D8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63EBC9-96A5-4309-9FBA-46362617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AC04B9-0329-476F-8029-646E22FB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924BED-E62C-4446-AD5C-63B8CF2F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7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C1E55-A21F-4863-BFAF-1EA20C2A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E4BC54-DFF7-4CE9-AF75-3A000A7C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A11585-C501-45A0-A6B5-9934790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B49EB6-B0C7-4030-976B-F5010E52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4CFF87-5275-46BA-B574-65C0C942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939E2-68CC-4475-8A52-52C4BC48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9C917-5586-4FF5-AD9B-6375A2F1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AA9B8-8313-4237-A93F-EED8DDBE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B1C67-A29E-4A66-8313-88FA6C99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BF1D0-715B-42A9-8BE8-071E85F8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41F93-9515-400E-BAFC-61094C5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2709B-0EDA-4E15-81BD-C0E22053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3D040-0D9D-4E4B-BBF8-04C95AE4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8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C19E6-9F23-48CB-91EE-87C41E49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D3432E-D208-418D-9719-F6ACD9566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A5BE1-F645-4BF9-B3E1-E47B01D7B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88594-4F4B-4A3B-82B3-9FC3608E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5A371-671A-41DB-99AF-92C66F79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3A2EB-3BD0-41F4-8C64-543C84D2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E3F3E9-8773-446D-B186-A92D0B42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DC5D2-5C7C-4941-9D5D-6934F4850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63D1F-45EF-43E8-849D-DEF028EF4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25FB-F131-42AD-8BC5-A2CC278CE2A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E62CA-F91A-4AA5-8708-5B1347B7B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16C65-2608-4C73-9E94-C7025177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8245-F087-4F6C-9861-54B95B7E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4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sasu.github.io/diary/replacing_docker_with_podma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iners/libpod/blob/master/docs/tutorials/podman_tutorial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2BFB2-B004-471E-AF71-AA3CA3A0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6F98E6-7548-4B03-B6D9-9CA9B22DA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0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F0B50-E58D-40CE-B660-C10B5FCC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39EEE-C802-4D4C-B0C7-39C27148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https://sasasu.github.io/diary/replacing_docker_with_podman/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B14A37-E9E1-4BBF-9242-436DC7DAC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53" y="1825625"/>
            <a:ext cx="6353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D14F-CC84-4A11-872F-CEBD9B10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Podman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C024C0-015F-4641-993E-11FF820E8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82" y="1502787"/>
            <a:ext cx="49434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0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60A7E-09EF-425D-9670-060AC62D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551B5-2743-4535-881B-5F0C2E2D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https://github.com/containers/libpod/blob/master/docs/tutorials/podman_tutorial.md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可利用</a:t>
            </a:r>
            <a:r>
              <a:rPr lang="en-US" altLang="zh-CN" dirty="0" err="1"/>
              <a:t>criu</a:t>
            </a:r>
            <a:r>
              <a:rPr lang="en-US" altLang="zh-CN" dirty="0"/>
              <a:t> </a:t>
            </a:r>
            <a:r>
              <a:rPr lang="zh-CN" altLang="en-US" dirty="0"/>
              <a:t>实现容器在两个</a:t>
            </a:r>
            <a:r>
              <a:rPr lang="en-US" altLang="zh-CN" dirty="0"/>
              <a:t>host</a:t>
            </a:r>
            <a:r>
              <a:rPr lang="zh-CN" altLang="en-US" dirty="0"/>
              <a:t>之间的</a:t>
            </a:r>
            <a:r>
              <a:rPr lang="zh-CN" altLang="en-US" dirty="0">
                <a:solidFill>
                  <a:srgbClr val="FF0000"/>
                </a:solidFill>
              </a:rPr>
              <a:t>热</a:t>
            </a:r>
            <a:r>
              <a:rPr lang="en-US" altLang="zh-CN" dirty="0">
                <a:solidFill>
                  <a:srgbClr val="FF0000"/>
                </a:solidFill>
              </a:rPr>
              <a:t>migration </a:t>
            </a:r>
            <a:r>
              <a:rPr lang="en-US" altLang="zh-CN" dirty="0"/>
              <a:t>, </a:t>
            </a:r>
            <a:r>
              <a:rPr lang="zh-CN" altLang="en-US" dirty="0"/>
              <a:t>原理是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在源</a:t>
            </a:r>
            <a:r>
              <a:rPr lang="en-US" altLang="zh-CN" dirty="0"/>
              <a:t>host</a:t>
            </a:r>
            <a:r>
              <a:rPr lang="zh-CN" altLang="en-US" dirty="0"/>
              <a:t>上</a:t>
            </a:r>
            <a:r>
              <a:rPr lang="en-US" altLang="zh-CN" dirty="0"/>
              <a:t>checkpoint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把 </a:t>
            </a:r>
            <a:r>
              <a:rPr lang="en-US" altLang="zh-CN" dirty="0"/>
              <a:t>checkpoint</a:t>
            </a:r>
            <a:r>
              <a:rPr lang="zh-CN" altLang="en-US" dirty="0"/>
              <a:t>文件迁移到</a:t>
            </a:r>
            <a:r>
              <a:rPr lang="en-US" altLang="zh-CN" dirty="0"/>
              <a:t>target host</a:t>
            </a:r>
            <a:r>
              <a:rPr lang="zh-CN" altLang="en-US" dirty="0"/>
              <a:t>上去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target host</a:t>
            </a:r>
            <a:r>
              <a:rPr lang="zh-CN" altLang="en-US" dirty="0"/>
              <a:t>上</a:t>
            </a:r>
            <a:r>
              <a:rPr lang="en-US" altLang="zh-CN" dirty="0"/>
              <a:t>restore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91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82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Podman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Jun</dc:creator>
  <cp:lastModifiedBy>Hu Jun</cp:lastModifiedBy>
  <cp:revision>8</cp:revision>
  <dcterms:created xsi:type="dcterms:W3CDTF">2019-08-24T02:30:30Z</dcterms:created>
  <dcterms:modified xsi:type="dcterms:W3CDTF">2019-08-24T09:38:29Z</dcterms:modified>
</cp:coreProperties>
</file>