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8" r:id="rId6"/>
    <p:sldId id="270" r:id="rId7"/>
    <p:sldId id="269" r:id="rId8"/>
    <p:sldId id="266" r:id="rId9"/>
    <p:sldId id="263" r:id="rId10"/>
    <p:sldId id="267" r:id="rId11"/>
  </p:sldIdLst>
  <p:sldSz cx="12192000" cy="6858000"/>
  <p:notesSz cx="6858000" cy="9144000"/>
  <p:embeddedFontLst>
    <p:embeddedFont>
      <p:font typeface="BM DoHyeon OTF" panose="020B0600000101010101" pitchFamily="34" charset="-127"/>
      <p:regular r:id="rId12"/>
    </p:embeddedFont>
    <p:embeddedFont>
      <p:font typeface="Jumble" panose="02000503000000020004" pitchFamily="2" charset="0"/>
      <p:regular r:id="rId13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18"/>
    <p:restoredTop sz="94694"/>
  </p:normalViewPr>
  <p:slideViewPr>
    <p:cSldViewPr snapToGrid="0">
      <p:cViewPr>
        <p:scale>
          <a:sx n="131" d="100"/>
          <a:sy n="131" d="100"/>
        </p:scale>
        <p:origin x="84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DC5CE-0745-C642-46E8-769AF74CB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5CC3CA-8104-BC6C-76B7-BDE4F066E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00133-2655-F145-C91E-1C7B6C3C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FA68-D877-534B-B73E-12E09ABB2AFB}" type="datetimeFigureOut">
              <a:rPr kumimoji="1" lang="ko-Kore-KR" altLang="en-US" smtClean="0"/>
              <a:t>2023. 12. 17.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05041-2FA9-4210-92EE-CF70037D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9BF54-6A89-CE5E-9F45-AEFD0F96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3B7-A516-7F40-B9F1-16AAD4DAAB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1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4A985-A598-116D-61DC-8483A20F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03D4C7-8399-14F7-6728-FC573EE59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25BCF-BB69-E8BF-8BEE-EDC43148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FA68-D877-534B-B73E-12E09ABB2AFB}" type="datetimeFigureOut">
              <a:rPr kumimoji="1" lang="ko-Kore-KR" altLang="en-US" smtClean="0"/>
              <a:t>2023. 12. 17.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662F1-80A6-0AA7-BCCA-8B35A97C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0011F-230C-732C-6886-30228A2B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3B7-A516-7F40-B9F1-16AAD4DAAB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181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8F2C26-9423-7E5D-3AD0-7B4449930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844251-B5DD-074B-0AD5-C53D4D49A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BC031-3F7A-0C51-CCE4-ADAD72C5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FA68-D877-534B-B73E-12E09ABB2AFB}" type="datetimeFigureOut">
              <a:rPr kumimoji="1" lang="ko-Kore-KR" altLang="en-US" smtClean="0"/>
              <a:t>2023. 12. 17.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F29B2-7866-43B0-A093-97FBED0B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1AB60-7F91-7305-6C2B-F4D8613F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3B7-A516-7F40-B9F1-16AAD4DAAB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137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59D3-2B71-28B7-0670-4DD96CAC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B6A72-0D0D-DA20-8E80-7026DFC6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B2A84-317D-3C6E-33DC-C886F7C0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FA68-D877-534B-B73E-12E09ABB2AFB}" type="datetimeFigureOut">
              <a:rPr kumimoji="1" lang="ko-Kore-KR" altLang="en-US" smtClean="0"/>
              <a:t>2023. 12. 17.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0ACAE1-C508-FEA9-CD90-DD167BFC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41F65-5A6A-8B8B-CD31-D849FF6D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3B7-A516-7F40-B9F1-16AAD4DAAB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037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806E3-38D2-B5DC-37CE-BDB1D20D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10454-E8BD-893C-615D-E896707FE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1B44B-ACC5-43D1-B2DD-758C23EC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FA68-D877-534B-B73E-12E09ABB2AFB}" type="datetimeFigureOut">
              <a:rPr kumimoji="1" lang="ko-Kore-KR" altLang="en-US" smtClean="0"/>
              <a:t>2023. 12. 17.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4BA08-1C06-6074-4C67-50AE10EE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95AF9-6B05-C1A6-374C-D554101D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3B7-A516-7F40-B9F1-16AAD4DAAB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816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B3BA-0EEE-A629-95D0-7FE9C0CB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23784-E0EE-65C8-EBA8-58F7E7BC4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06021-A457-4770-89BD-758D95AAE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2E85A-4ABC-9920-3E6E-64739334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FA68-D877-534B-B73E-12E09ABB2AFB}" type="datetimeFigureOut">
              <a:rPr kumimoji="1" lang="ko-Kore-KR" altLang="en-US" smtClean="0"/>
              <a:t>2023. 12. 17.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9836AD-81AA-D109-4DDC-EB06AC54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9CFC3-1EB3-9C42-36FF-D9158541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3B7-A516-7F40-B9F1-16AAD4DAAB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155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0BE2F-A54F-E248-50AD-C00E8E41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211967-BF09-574B-0378-276E73A3A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1A002-6B95-91EE-1DE9-6615D393A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2A7173-DA97-7BC0-11C0-18BF163EB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EFF36-6146-53AA-F098-2FB68AABA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E458A3-7A21-8661-780E-4BB9528B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FA68-D877-534B-B73E-12E09ABB2AFB}" type="datetimeFigureOut">
              <a:rPr kumimoji="1" lang="ko-Kore-KR" altLang="en-US" smtClean="0"/>
              <a:t>2023. 12. 17.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5F111C-6B74-A110-CB2A-4D5B5F51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3CB239-3C66-73D1-6AEA-709D65E3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3B7-A516-7F40-B9F1-16AAD4DAAB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46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FEB5F-D53D-492E-D20F-95E4792C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8AD477-7C64-C1D4-4B25-95197739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FA68-D877-534B-B73E-12E09ABB2AFB}" type="datetimeFigureOut">
              <a:rPr kumimoji="1" lang="ko-Kore-KR" altLang="en-US" smtClean="0"/>
              <a:t>2023. 12. 17.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17569E-93CC-A065-84F4-18235394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115D2D-E1B3-8860-9107-08E1A3A8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3B7-A516-7F40-B9F1-16AAD4DAAB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767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D92B88-9A86-517B-BE41-80593620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FA68-D877-534B-B73E-12E09ABB2AFB}" type="datetimeFigureOut">
              <a:rPr kumimoji="1" lang="ko-Kore-KR" altLang="en-US" smtClean="0"/>
              <a:t>2023. 12. 17.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470310-4B74-E4DA-7702-07CD12A6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DCC3B1-64E2-5696-20B2-5442A350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3B7-A516-7F40-B9F1-16AAD4DAAB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047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3FEC8-832F-9819-605D-BA32B772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A380A-B75F-84D6-6FED-D2D7E8EA4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C78841-0BA8-6EBD-8994-352128733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4D5483-C760-7CC3-54AB-DC290550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FA68-D877-534B-B73E-12E09ABB2AFB}" type="datetimeFigureOut">
              <a:rPr kumimoji="1" lang="ko-Kore-KR" altLang="en-US" smtClean="0"/>
              <a:t>2023. 12. 17.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507D1-04BA-FF57-B938-54E06C8F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A381C-B552-012A-3E3F-519E6983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3B7-A516-7F40-B9F1-16AAD4DAAB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40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50B93-0C95-23D4-F456-C4CC04E1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2AB632-DDAF-EC02-D28B-A334AA601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E9CE0-3423-0E65-4849-9E212604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E6F42-1DF3-0D4F-B706-FB4FA970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FA68-D877-534B-B73E-12E09ABB2AFB}" type="datetimeFigureOut">
              <a:rPr kumimoji="1" lang="ko-Kore-KR" altLang="en-US" smtClean="0"/>
              <a:t>2023. 12. 17.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AA74F8-7B78-0284-B46E-6D5C5F59C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165246-84F0-A796-2C55-986F7BD4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3B7-A516-7F40-B9F1-16AAD4DAAB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300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D88851-735C-C0DC-1DFA-6B528FD3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F0A14-A3FD-3110-6964-48381108E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8F03C-9428-D3E4-B467-4D29454F6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FA68-D877-534B-B73E-12E09ABB2AFB}" type="datetimeFigureOut">
              <a:rPr kumimoji="1" lang="ko-Kore-KR" altLang="en-US" smtClean="0"/>
              <a:t>2023. 12. 17.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1CAFC-220F-D69B-E351-75E843A8E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2D6F0-AB78-7341-A11F-CAE07069D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8E3B7-A516-7F40-B9F1-16AAD4DAAB2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517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dayoneul/Squid-Gam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dayoneul/Squid-Ga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9A511B8-3B03-4093-D313-C219B42D30C7}"/>
              </a:ext>
            </a:extLst>
          </p:cNvPr>
          <p:cNvSpPr txBox="1"/>
          <p:nvPr/>
        </p:nvSpPr>
        <p:spPr>
          <a:xfrm>
            <a:off x="8388627" y="6202017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컴퓨터공학과 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2100757 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이규한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554C7D-231B-7FF9-67DA-E7B3E0450EAA}"/>
              </a:ext>
            </a:extLst>
          </p:cNvPr>
          <p:cNvSpPr txBox="1"/>
          <p:nvPr/>
        </p:nvSpPr>
        <p:spPr>
          <a:xfrm>
            <a:off x="599090" y="325528"/>
            <a:ext cx="10993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200" dirty="0">
                <a:latin typeface="Jumble" panose="02000503000000020004" pitchFamily="2" charset="0"/>
              </a:rPr>
              <a:t>Squid Game in C</a:t>
            </a:r>
            <a:r>
              <a:rPr kumimoji="1" lang="en-US" altLang="ko-KR" sz="7200" dirty="0">
                <a:latin typeface="Jumble" panose="02000503000000020004" pitchFamily="2" charset="0"/>
              </a:rPr>
              <a:t>++</a:t>
            </a:r>
            <a:r>
              <a:rPr kumimoji="1" lang="en-US" altLang="ko-Kore-KR" sz="7200" dirty="0">
                <a:latin typeface="Jumble" panose="02000503000000020004" pitchFamily="2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6073FC-6EAA-9161-E37C-42A303E9624B}"/>
              </a:ext>
            </a:extLst>
          </p:cNvPr>
          <p:cNvSpPr txBox="1"/>
          <p:nvPr/>
        </p:nvSpPr>
        <p:spPr>
          <a:xfrm>
            <a:off x="793214" y="1572266"/>
            <a:ext cx="513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C++</a:t>
            </a:r>
            <a:r>
              <a:rPr kumimoji="1" lang="ko-Kore-KR" altLang="en-US" sz="28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로 </a:t>
            </a:r>
            <a:r>
              <a:rPr kumimoji="1" lang="ko-KR" altLang="en-US" sz="28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오징어</a:t>
            </a:r>
            <a:r>
              <a:rPr kumimoji="1" lang="ko-Kore-KR" altLang="en-US" sz="28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게임 구현하기</a:t>
            </a:r>
            <a:endParaRPr kumimoji="1" lang="en-US" altLang="ko-Kore-KR" sz="28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1034" name="Picture 10" descr="FUNSHOP">
            <a:extLst>
              <a:ext uri="{FF2B5EF4-FFF2-40B4-BE49-F238E27FC236}">
                <a16:creationId xmlns:a16="http://schemas.microsoft.com/office/drawing/2014/main" id="{0BDE96F1-0CA0-DA3F-6A6E-3ACF4561F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14" y="2436805"/>
            <a:ext cx="4925284" cy="328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++ - 나무위키">
            <a:extLst>
              <a:ext uri="{FF2B5EF4-FFF2-40B4-BE49-F238E27FC236}">
                <a16:creationId xmlns:a16="http://schemas.microsoft.com/office/drawing/2014/main" id="{CCAB8312-27DB-0463-653B-42E8828BF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145" y="2436805"/>
            <a:ext cx="26924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199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C554C7D-231B-7FF9-67DA-E7B3E0450EAA}"/>
              </a:ext>
            </a:extLst>
          </p:cNvPr>
          <p:cNvSpPr txBox="1"/>
          <p:nvPr/>
        </p:nvSpPr>
        <p:spPr>
          <a:xfrm>
            <a:off x="2773634" y="2183172"/>
            <a:ext cx="66447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800" dirty="0">
                <a:latin typeface="Jumble" panose="02000503000000020004" pitchFamily="2" charset="0"/>
              </a:rPr>
              <a:t>THANK YOU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6073FC-6EAA-9161-E37C-42A303E9624B}"/>
              </a:ext>
            </a:extLst>
          </p:cNvPr>
          <p:cNvSpPr txBox="1"/>
          <p:nvPr/>
        </p:nvSpPr>
        <p:spPr>
          <a:xfrm>
            <a:off x="3285994" y="3631027"/>
            <a:ext cx="5620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</a:t>
            </a:r>
            <a:r>
              <a:rPr kumimoji="1" lang="en-US" altLang="ko-KR" sz="28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++</a:t>
            </a:r>
            <a:r>
              <a:rPr kumimoji="1" lang="ko-Kore-KR" altLang="en-US" sz="28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로 </a:t>
            </a:r>
            <a:r>
              <a:rPr kumimoji="1" lang="en-US" altLang="ko-Kore-KR" sz="28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Squid Game</a:t>
            </a:r>
            <a:r>
              <a:rPr kumimoji="1" lang="ko-Kore-KR" altLang="en-US" sz="28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게임 만들기</a:t>
            </a:r>
            <a:endParaRPr kumimoji="1" lang="en-US" altLang="ko-Kore-KR" sz="28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r"/>
            <a:r>
              <a:rPr kumimoji="1" lang="en-US" altLang="ko-Kore-KR" sz="28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</a:t>
            </a:r>
            <a:r>
              <a:rPr kumimoji="1" lang="ko-Kore-KR" altLang="en-US" sz="28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이규한</a:t>
            </a:r>
            <a:endParaRPr kumimoji="1" lang="en-US" altLang="ko-Kore-KR" sz="28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8ACFF8-709C-9331-ACA2-1F2065613067}"/>
              </a:ext>
            </a:extLst>
          </p:cNvPr>
          <p:cNvSpPr txBox="1"/>
          <p:nvPr/>
        </p:nvSpPr>
        <p:spPr>
          <a:xfrm>
            <a:off x="4127575" y="6286956"/>
            <a:ext cx="78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구현 소스코드 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lang="en" altLang="ko-Kore-KR" dirty="0">
                <a:latin typeface="BM DoHyeon OTF" panose="020B0600000101010101" pitchFamily="34" charset="-127"/>
                <a:ea typeface="BM DoHyeon OTF" panose="020B0600000101010101" pitchFamily="34" charset="-127"/>
                <a:hlinkClick r:id="rId2"/>
              </a:rPr>
              <a:t>todayoneul/Squid-Game (github.com</a:t>
            </a:r>
            <a:r>
              <a:rPr lang="en" altLang="ko-Kore-KR" dirty="0">
                <a:hlinkClick r:id="rId2"/>
              </a:rPr>
              <a:t>)</a:t>
            </a:r>
            <a:r>
              <a:rPr lang="en" altLang="ko-Kore-KR" dirty="0"/>
              <a:t> 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0490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39F661-9C83-BB5F-12BA-0D92DBE812BD}"/>
              </a:ext>
            </a:extLst>
          </p:cNvPr>
          <p:cNvSpPr txBox="1"/>
          <p:nvPr/>
        </p:nvSpPr>
        <p:spPr>
          <a:xfrm>
            <a:off x="487639" y="328889"/>
            <a:ext cx="17139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Index</a:t>
            </a:r>
            <a:endParaRPr kumimoji="1" lang="ko-Kore-KR" altLang="en-US" sz="4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4FC04-8D63-9878-7153-F8AFB80DB216}"/>
              </a:ext>
            </a:extLst>
          </p:cNvPr>
          <p:cNvSpPr txBox="1"/>
          <p:nvPr/>
        </p:nvSpPr>
        <p:spPr>
          <a:xfrm>
            <a:off x="2201570" y="1511919"/>
            <a:ext cx="7455887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1.	Squid Game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설명</a:t>
            </a:r>
            <a:endParaRPr kumimoji="1" lang="en-US" altLang="ko-Kore-KR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ore-KR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2. 	 Squid Game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ore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 사용된 </a:t>
            </a:r>
            <a:r>
              <a:rPr kumimoji="1" lang="en-US" altLang="ko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OOP/C++</a:t>
            </a:r>
            <a:endParaRPr kumimoji="1" lang="en-US" altLang="ko-Kore-KR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ore-KR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3</a:t>
            </a:r>
            <a:r>
              <a:rPr kumimoji="1" lang="en-US" altLang="ko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 	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구현된 </a:t>
            </a:r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Squid Game</a:t>
            </a:r>
            <a:r>
              <a:rPr kumimoji="1" lang="en-US" altLang="ko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간단 설명</a:t>
            </a:r>
            <a:endParaRPr kumimoji="1" lang="en-US" altLang="ko-KR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4</a:t>
            </a:r>
            <a:r>
              <a:rPr kumimoji="1" lang="en-US" altLang="ko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 	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아쉬운 점</a:t>
            </a:r>
            <a:r>
              <a:rPr kumimoji="1" lang="en-US" altLang="ko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/ 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개선해야 할 점</a:t>
            </a:r>
            <a:endParaRPr kumimoji="1" lang="en-US" altLang="ko-Kore-KR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93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39F661-9C83-BB5F-12BA-0D92DBE812BD}"/>
              </a:ext>
            </a:extLst>
          </p:cNvPr>
          <p:cNvSpPr txBox="1"/>
          <p:nvPr/>
        </p:nvSpPr>
        <p:spPr>
          <a:xfrm>
            <a:off x="536812" y="428900"/>
            <a:ext cx="3820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r>
              <a:rPr kumimoji="1" lang="en-US" altLang="ko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 </a:t>
            </a:r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Squid Game</a:t>
            </a:r>
            <a:endParaRPr kumimoji="1" lang="ko-Kore-KR" altLang="en-US" sz="4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389B3B-C157-23D8-0CB1-50D61A8F6D40}"/>
              </a:ext>
            </a:extLst>
          </p:cNvPr>
          <p:cNvSpPr txBox="1"/>
          <p:nvPr/>
        </p:nvSpPr>
        <p:spPr>
          <a:xfrm>
            <a:off x="262378" y="1370307"/>
            <a:ext cx="714994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드라마에서의 </a:t>
            </a:r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Squid Game</a:t>
            </a:r>
          </a:p>
          <a:p>
            <a:endParaRPr kumimoji="1" lang="en" altLang="ko-Kore-KR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단계</a:t>
            </a:r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 </a:t>
            </a:r>
            <a:r>
              <a:rPr kumimoji="1" lang="ko-KR" altLang="en-US" sz="2400" dirty="0">
                <a:highlight>
                  <a:srgbClr val="FFFF00"/>
                </a:highlight>
                <a:latin typeface="BM DoHyeon OTF" panose="020B0600000101010101" pitchFamily="34" charset="-127"/>
                <a:ea typeface="BM DoHyeon OTF" panose="020B0600000101010101" pitchFamily="34" charset="-127"/>
              </a:rPr>
              <a:t>무궁화 꽃이 피었습니다</a:t>
            </a:r>
            <a:endParaRPr kumimoji="1" lang="en-US" altLang="ko-KR" sz="2400" dirty="0">
              <a:highlight>
                <a:srgbClr val="FFFF00"/>
              </a:highlight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단계</a:t>
            </a:r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 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설탕 뽑기</a:t>
            </a:r>
            <a:endParaRPr kumimoji="1"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단계</a:t>
            </a:r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 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줄다리기</a:t>
            </a:r>
            <a:endParaRPr kumimoji="1"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4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단계</a:t>
            </a:r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 </a:t>
            </a:r>
            <a:r>
              <a:rPr kumimoji="1" lang="ko-KR" altLang="en-US" sz="2400" dirty="0">
                <a:highlight>
                  <a:srgbClr val="FFFF00"/>
                </a:highlight>
                <a:latin typeface="BM DoHyeon OTF" panose="020B0600000101010101" pitchFamily="34" charset="-127"/>
                <a:ea typeface="BM DoHyeon OTF" panose="020B0600000101010101" pitchFamily="34" charset="-127"/>
              </a:rPr>
              <a:t>구슬치기</a:t>
            </a:r>
            <a:endParaRPr kumimoji="1" lang="en-US" altLang="ko-KR" sz="2400" dirty="0">
              <a:highlight>
                <a:srgbClr val="FFFF00"/>
              </a:highlight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단계</a:t>
            </a:r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 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징검다리 건너기</a:t>
            </a:r>
          </a:p>
          <a:p>
            <a:endParaRPr kumimoji="1"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6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단계</a:t>
            </a:r>
            <a:r>
              <a:rPr kumimoji="1"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 </a:t>
            </a:r>
            <a:r>
              <a:rPr kumimoji="1"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오징어 게임</a:t>
            </a:r>
            <a:endParaRPr kumimoji="1" lang="en-US" altLang="ko-Kore-KR" sz="3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2052" name="Picture 4" descr="456억 걸린 극한의 게임…넷플릭스 '오징어게임', 포스터·예고편 공개">
            <a:extLst>
              <a:ext uri="{FF2B5EF4-FFF2-40B4-BE49-F238E27FC236}">
                <a16:creationId xmlns:a16="http://schemas.microsoft.com/office/drawing/2014/main" id="{0493A21C-B2C0-85EA-7250-5CE1ADDA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097" y="-20657"/>
            <a:ext cx="4665021" cy="68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59506-25C7-F44F-2B6C-4E13779EB77B}"/>
              </a:ext>
            </a:extLst>
          </p:cNvPr>
          <p:cNvSpPr txBox="1"/>
          <p:nvPr/>
        </p:nvSpPr>
        <p:spPr>
          <a:xfrm>
            <a:off x="4556442" y="5964797"/>
            <a:ext cx="284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>
                <a:highlight>
                  <a:srgbClr val="FFFF00"/>
                </a:highlight>
                <a:latin typeface="BM DoHyeon OTF" panose="020B0600000101010101" pitchFamily="34" charset="-127"/>
                <a:ea typeface="BM DoHyeon OTF" panose="020B0600000101010101" pitchFamily="34" charset="-127"/>
              </a:rPr>
              <a:t>+</a:t>
            </a:r>
            <a:r>
              <a:rPr kumimoji="1" lang="ko-KR" altLang="en-US" sz="2800" dirty="0">
                <a:highlight>
                  <a:srgbClr val="FFFF00"/>
                </a:highlight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2400" dirty="0">
                <a:highlight>
                  <a:srgbClr val="FFFF00"/>
                </a:highlight>
                <a:latin typeface="BM DoHyeon OTF" panose="020B0600000101010101" pitchFamily="34" charset="-127"/>
                <a:ea typeface="BM DoHyeon OTF" panose="020B0600000101010101" pitchFamily="34" charset="-127"/>
              </a:rPr>
              <a:t>가위바위보</a:t>
            </a:r>
            <a:endParaRPr kumimoji="1" lang="ko-Kore-KR" altLang="en-US" sz="2800" dirty="0">
              <a:highlight>
                <a:srgbClr val="FFFF00"/>
              </a:highlight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84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1DA5915-BAC9-C2A9-17CC-39DD5D8F5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4" y="1475452"/>
            <a:ext cx="10203451" cy="5504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39F661-9C83-BB5F-12BA-0D92DBE812BD}"/>
              </a:ext>
            </a:extLst>
          </p:cNvPr>
          <p:cNvSpPr txBox="1"/>
          <p:nvPr/>
        </p:nvSpPr>
        <p:spPr>
          <a:xfrm>
            <a:off x="393592" y="439427"/>
            <a:ext cx="7439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2. Squid Game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ore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 사용된 </a:t>
            </a:r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DB5642-3607-C485-266E-C80446A5F0CD}"/>
              </a:ext>
            </a:extLst>
          </p:cNvPr>
          <p:cNvSpPr txBox="1"/>
          <p:nvPr/>
        </p:nvSpPr>
        <p:spPr>
          <a:xfrm>
            <a:off x="393592" y="1475452"/>
            <a:ext cx="94453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1. 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추상 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class – Game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과 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8485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39F661-9C83-BB5F-12BA-0D92DBE812BD}"/>
              </a:ext>
            </a:extLst>
          </p:cNvPr>
          <p:cNvSpPr txBox="1"/>
          <p:nvPr/>
        </p:nvSpPr>
        <p:spPr>
          <a:xfrm>
            <a:off x="393592" y="439427"/>
            <a:ext cx="7439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2. Squid Game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ore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 사용된 </a:t>
            </a:r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DB5642-3607-C485-266E-C80446A5F0CD}"/>
              </a:ext>
            </a:extLst>
          </p:cNvPr>
          <p:cNvSpPr txBox="1"/>
          <p:nvPr/>
        </p:nvSpPr>
        <p:spPr>
          <a:xfrm>
            <a:off x="1769913" y="6098517"/>
            <a:ext cx="94453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마찬가지로 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Game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및 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Player</a:t>
            </a:r>
            <a:r>
              <a:rPr lang="ko-KR" altLang="en-US" sz="2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상속받는 다양한 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class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존재 </a:t>
            </a:r>
            <a:endParaRPr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16C61-286D-A171-CF8B-831BEE3926D9}"/>
              </a:ext>
            </a:extLst>
          </p:cNvPr>
          <p:cNvSpPr txBox="1"/>
          <p:nvPr/>
        </p:nvSpPr>
        <p:spPr>
          <a:xfrm>
            <a:off x="393592" y="1418531"/>
            <a:ext cx="94453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2. Game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과 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Player</a:t>
            </a:r>
            <a:r>
              <a:rPr lang="ko-KR" altLang="en-US" sz="2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상속</a:t>
            </a:r>
            <a:r>
              <a:rPr lang="ko-KR" altLang="en-US" sz="2400" dirty="0">
                <a:solidFill>
                  <a:srgbClr val="00206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받는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class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들</a:t>
            </a:r>
            <a:endParaRPr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9" name="그림 8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DD63F19-0476-6B95-69E2-FF6440B7E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67" y="1418531"/>
            <a:ext cx="9103454" cy="49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1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B0D63239-EC09-4F29-E48B-6627E816E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4" t="8702" r="5500" b="9218"/>
          <a:stretch/>
        </p:blipFill>
        <p:spPr>
          <a:xfrm>
            <a:off x="2898843" y="1914956"/>
            <a:ext cx="5817140" cy="36583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39F661-9C83-BB5F-12BA-0D92DBE812BD}"/>
              </a:ext>
            </a:extLst>
          </p:cNvPr>
          <p:cNvSpPr txBox="1"/>
          <p:nvPr/>
        </p:nvSpPr>
        <p:spPr>
          <a:xfrm>
            <a:off x="393592" y="439427"/>
            <a:ext cx="7439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2. Squid Game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ore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 사용된 </a:t>
            </a:r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DB5642-3607-C485-266E-C80446A5F0CD}"/>
              </a:ext>
            </a:extLst>
          </p:cNvPr>
          <p:cNvSpPr txBox="1"/>
          <p:nvPr/>
        </p:nvSpPr>
        <p:spPr>
          <a:xfrm>
            <a:off x="867123" y="5618017"/>
            <a:ext cx="104577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멤버 변수와 멤버 함수들을 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protected 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및 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public</a:t>
            </a:r>
            <a:r>
              <a:rPr lang="ko-KR" altLang="en-US" sz="2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으로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구분하여 외부에서의 접근을 제어하고 데이터와 함수를 하나로 묶어 관리하고 </a:t>
            </a:r>
            <a:r>
              <a:rPr lang="en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virtual 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키워드를 사용하여 동적 바인딩을 지원하며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런타임에 적절한 함수가 호출되도록 함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16C61-286D-A171-CF8B-831BEE3926D9}"/>
              </a:ext>
            </a:extLst>
          </p:cNvPr>
          <p:cNvSpPr txBox="1"/>
          <p:nvPr/>
        </p:nvSpPr>
        <p:spPr>
          <a:xfrm>
            <a:off x="393592" y="1408542"/>
            <a:ext cx="94453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3. 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캡슐화 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(Encapsulation),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동적 바인딩</a:t>
            </a:r>
            <a:r>
              <a:rPr lang="en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(dynamic binding)</a:t>
            </a:r>
            <a:endParaRPr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94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EF474C9-CA38-2538-024E-ABC261FE9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018" y="1649363"/>
            <a:ext cx="8840947" cy="4769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39F661-9C83-BB5F-12BA-0D92DBE812BD}"/>
              </a:ext>
            </a:extLst>
          </p:cNvPr>
          <p:cNvSpPr txBox="1"/>
          <p:nvPr/>
        </p:nvSpPr>
        <p:spPr>
          <a:xfrm>
            <a:off x="393592" y="439427"/>
            <a:ext cx="7584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2. Squid Game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ore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 사용된 </a:t>
            </a:r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C++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16C61-286D-A171-CF8B-831BEE3926D9}"/>
              </a:ext>
            </a:extLst>
          </p:cNvPr>
          <p:cNvSpPr txBox="1"/>
          <p:nvPr/>
        </p:nvSpPr>
        <p:spPr>
          <a:xfrm>
            <a:off x="501925" y="1418531"/>
            <a:ext cx="94453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4. new 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와 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delete</a:t>
            </a:r>
            <a:r>
              <a:rPr lang="ko-KR" altLang="en-US" sz="2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사용한 동적 할당</a:t>
            </a:r>
            <a:endParaRPr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51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39F661-9C83-BB5F-12BA-0D92DBE812BD}"/>
              </a:ext>
            </a:extLst>
          </p:cNvPr>
          <p:cNvSpPr txBox="1"/>
          <p:nvPr/>
        </p:nvSpPr>
        <p:spPr>
          <a:xfrm>
            <a:off x="449263" y="499125"/>
            <a:ext cx="6906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4, 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구현된 </a:t>
            </a:r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Squid Game</a:t>
            </a:r>
            <a:r>
              <a:rPr kumimoji="1" lang="en-US" altLang="ko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설명</a:t>
            </a:r>
            <a:endParaRPr kumimoji="1" lang="en-US" altLang="ko-KR" sz="4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D6881-8590-5196-D7CD-EE4792DD11CD}"/>
              </a:ext>
            </a:extLst>
          </p:cNvPr>
          <p:cNvSpPr txBox="1"/>
          <p:nvPr/>
        </p:nvSpPr>
        <p:spPr>
          <a:xfrm>
            <a:off x="6927713" y="5898069"/>
            <a:ext cx="4628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>
                <a:latin typeface="BM DoHyeon OTF" panose="020B0600000101010101" pitchFamily="34" charset="-127"/>
                <a:ea typeface="BM DoHyeon OTF" panose="020B0600000101010101" pitchFamily="34" charset="-127"/>
                <a:hlinkClick r:id="rId2"/>
              </a:rPr>
              <a:t>todayoneul/Squid-Game (github.com</a:t>
            </a:r>
            <a:r>
              <a:rPr lang="en" altLang="ko-Kore-KR" dirty="0">
                <a:hlinkClick r:id="rId2"/>
              </a:rPr>
              <a:t>)</a:t>
            </a:r>
            <a:r>
              <a:rPr lang="en" altLang="ko-Kore-KR" dirty="0"/>
              <a:t> 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0F9D6-1E8D-E277-FE06-F49A0D3DCBBE}"/>
              </a:ext>
            </a:extLst>
          </p:cNvPr>
          <p:cNvSpPr txBox="1"/>
          <p:nvPr/>
        </p:nvSpPr>
        <p:spPr>
          <a:xfrm>
            <a:off x="778212" y="1202672"/>
            <a:ext cx="64672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플레이어들은 개인 능력을 갖고 있음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Player::agility : [0:100] </a:t>
            </a:r>
          </a:p>
          <a:p>
            <a:r>
              <a:rPr lang="en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Player::fearlessness : [0:100]</a:t>
            </a:r>
          </a:p>
          <a:p>
            <a:endParaRPr lang="en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Ex) </a:t>
            </a:r>
            <a:r>
              <a:rPr lang="en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The red light green light game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lang="ko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 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게임 내에서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 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지정된 경기장의 크기는 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1000</a:t>
            </a:r>
            <a:endParaRPr lang="ko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• </a:t>
            </a:r>
            <a:r>
              <a:rPr lang="en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const unsigned int </a:t>
            </a:r>
            <a:r>
              <a:rPr lang="en" altLang="ko-KR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RedLightGreenLight</a:t>
            </a:r>
            <a:r>
              <a:rPr lang="en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::distance</a:t>
            </a:r>
          </a:p>
          <a:p>
            <a:r>
              <a:rPr lang="en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플레이어에게 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20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턴을 부여</a:t>
            </a:r>
          </a:p>
          <a:p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• </a:t>
            </a:r>
            <a:r>
              <a:rPr lang="en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const unsigned int </a:t>
            </a:r>
            <a:r>
              <a:rPr lang="en" altLang="ko-KR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RedLightGreenLight</a:t>
            </a:r>
            <a:r>
              <a:rPr lang="en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::turn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446E8-44A5-B2CD-C4D2-FC49A97CD34B}"/>
              </a:ext>
            </a:extLst>
          </p:cNvPr>
          <p:cNvSpPr txBox="1"/>
          <p:nvPr/>
        </p:nvSpPr>
        <p:spPr>
          <a:xfrm>
            <a:off x="778212" y="3948473"/>
            <a:ext cx="80788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플레이어들은 매 턴마다 전진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• 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플레이어의 이동 거리는 플레이어의 </a:t>
            </a:r>
            <a:r>
              <a:rPr lang="en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agility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와 </a:t>
            </a:r>
            <a:r>
              <a:rPr lang="en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fearlessness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 따라 다름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• 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이동 거리 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 </a:t>
            </a:r>
            <a:r>
              <a:rPr lang="en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agility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+ random distance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+ </a:t>
            </a:r>
            <a:r>
              <a:rPr lang="en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fearlessness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따른 추가 거리 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 random distance: [0:10]</a:t>
            </a:r>
          </a:p>
          <a:p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 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두려움에 따른 추가 거리</a:t>
            </a:r>
          </a:p>
          <a:p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» 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플레이어의 높은 두려움 수치는 추가 보너스 거리를 얻을 확률을 높임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200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39F661-9C83-BB5F-12BA-0D92DBE812BD}"/>
              </a:ext>
            </a:extLst>
          </p:cNvPr>
          <p:cNvSpPr txBox="1"/>
          <p:nvPr/>
        </p:nvSpPr>
        <p:spPr>
          <a:xfrm>
            <a:off x="536812" y="428900"/>
            <a:ext cx="7100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5. 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아쉬운 점</a:t>
            </a:r>
            <a:r>
              <a:rPr kumimoji="1" lang="en-US" altLang="ko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/ </a:t>
            </a:r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개선해야 할 점</a:t>
            </a:r>
            <a:endParaRPr kumimoji="1" lang="en-US" altLang="ko-Kore-KR" sz="28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DFD5C-BF56-3783-4E76-1B84F7BCAD68}"/>
              </a:ext>
            </a:extLst>
          </p:cNvPr>
          <p:cNvSpPr txBox="1"/>
          <p:nvPr/>
        </p:nvSpPr>
        <p:spPr>
          <a:xfrm>
            <a:off x="878518" y="1492039"/>
            <a:ext cx="91352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저번에 진행했던 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Snake Game</a:t>
            </a:r>
            <a:r>
              <a:rPr lang="ko-KR" altLang="en-US" sz="2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처럼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콘솔창을 제어하는 기능을 넣고 싶었음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players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 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명만 남을 때까지 게임을 진행 한 후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 </a:t>
            </a:r>
            <a:r>
              <a:rPr lang="ko-KR" altLang="en-US" sz="2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콘솔창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모두 지우고 우승자 축하 창 띄우기</a:t>
            </a:r>
            <a:endParaRPr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구슬 게임을 구현하기 위해 약간 스파게티 코드가 된 감이 없지 않아 있음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오징어 게임에 나오는 설탕 뽑기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줄다리기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징검다리 건너기 게임은 구현 할 수 있을 것 같아 이 게임들을 추가해보고 싶음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GUI</a:t>
            </a:r>
            <a:r>
              <a:rPr lang="ko-KR" altLang="en-US" sz="2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활용하는 방법을 공부하는 것도 재밌을 것 같음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972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426</Words>
  <Application>Microsoft Macintosh PowerPoint</Application>
  <PresentationFormat>와이드스크린</PresentationFormat>
  <Paragraphs>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Calibri Light</vt:lpstr>
      <vt:lpstr>Arial</vt:lpstr>
      <vt:lpstr>BM DoHyeon OTF</vt:lpstr>
      <vt:lpstr>Jumble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이규한</dc:creator>
  <cp:keywords/>
  <dc:description/>
  <cp:lastModifiedBy>이규한</cp:lastModifiedBy>
  <cp:revision>25</cp:revision>
  <dcterms:created xsi:type="dcterms:W3CDTF">2023-05-28T04:41:21Z</dcterms:created>
  <dcterms:modified xsi:type="dcterms:W3CDTF">2023-12-17T03:16:34Z</dcterms:modified>
  <cp:category/>
</cp:coreProperties>
</file>