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8C288-7CA7-5C0C-76D9-BEC53F36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F8828-4C82-D8D8-1FC2-54BD2F8F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BE9A-5738-569E-BFAE-10E23DBB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BD718-724E-0B8A-35D8-873865EE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5EE4-BE49-B5D8-3A8A-31F0535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B8D9D-D858-A7BA-E803-92DDBBB8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9A13C-57C2-46C9-CC40-5A83F5DE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BE9C8-A161-21B1-7749-8976A33F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A77B0-7B92-216B-9D1E-FCA8E1F3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F8014-A42A-C494-C3E3-9848654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0FDC6A-6953-0C21-A295-855B4C18D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5A205-F14F-038D-530B-A25D0A2B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27AA9-02E5-9001-0AE7-DF7B8F4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79C4-03BA-D2CE-A419-A1E70500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79E1D-6179-0AE8-6647-40DF9109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2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F45C-CAC6-E5DC-BC11-17AAEF31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C26A9-ED22-68E2-5561-7CF19E54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C7566-39D4-8632-60B0-498D6B43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3221D-7F4E-5F73-DA73-255D18B5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9A0B2-3D73-A5D1-02A6-81F37DD1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DE433-D90C-B5CF-9F86-36D9050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7E83C-8A56-24E4-DD36-0876F02D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275E9-FD31-60B4-1D92-5BF4F118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1B4EE-01E6-D1BF-AF81-3FFA8C7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341E-2402-F61B-5A0F-07523ACE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9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5900-982D-C74C-A345-A5F70620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6206-C84B-76F5-EAF0-9F54D478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2A3EF-5FDE-3C6F-E185-572CBC1A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64494-9787-BEC1-9A6C-1BBBE2B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B7D80-BBA3-9587-8EAD-ECC512F1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A59B2-EA3D-FC00-8C16-58360B4C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BFDE-6500-926B-9094-4CBF0A6A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4C96A-103F-8635-66AF-9C48C5AB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DC3A9-EDAC-F3F2-80A9-D37EAC48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520F8-D39E-28BF-6B71-1D4C4528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E187F4-9281-A10F-8EF6-DB78B84FB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FB4C-7C9B-E9E6-EA1A-920DDB54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C0FAB6-AA29-DA2A-8150-22797BE1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8448BD-55F2-8ADC-BD25-CF1F155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FD65-A1A8-937C-5C69-72639A6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8DB510-75AE-AADF-5419-D76603EF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E022F-4E96-A3C1-5FF7-6649BD16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13273-3362-3B5F-CDCA-7E564CAB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E584-14F8-9DD1-0EFF-B8BE960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9F91D-63FF-A090-BEB4-F9B27B46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6A6D9-2BF9-DEDE-8AB5-0A9B22D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B7A5-F5D3-C4E9-A89A-00A636A0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0B0F4-F3F5-181E-0203-34310716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BBF27-DFC8-C224-EAFB-A66B9EBF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1E2D0-7282-4FB2-D068-73601493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E9615-4E85-433B-9F3E-0D826D95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BE710-A390-6FBC-47AB-AC9EC44D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1A94-99AD-4DA8-076D-C982628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A86EA-DE22-3B88-D8C4-D216AD114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6567D-7CA5-7769-2982-3060FEE4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8903-F49B-8375-75C2-00F79E9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A3460-4B1D-EEE9-C9FA-BB1FEBFA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E9140-BE1B-93D9-B9FE-6A9C967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C8ECAD-470E-F06F-DF1C-3ED4472A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E8018-B32C-2A90-A689-7801F939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EB576-B620-011F-A7D5-561259D1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63D5-7D53-40DA-A1BC-10CFE16E0626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6EBFF-FF36-6F55-92C8-F2542FF0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0F56D-F2F0-202C-AC5E-5B454312A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BFC7-648A-403C-8C48-BD120A622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52854-286D-33EB-40E4-CB85F4012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1998</a:t>
            </a:r>
            <a:r>
              <a:rPr lang="ko-KR" altLang="en-US" dirty="0"/>
              <a:t>년 수입조사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9D321-C18A-CC96-E210-475A7325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이주국별</a:t>
            </a:r>
            <a:r>
              <a:rPr lang="ko-KR" altLang="en-US" dirty="0"/>
              <a:t> 근로자의 수입은 얼마나 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25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47039F-F884-FDF4-97D8-27B595D9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1" y="457200"/>
            <a:ext cx="84226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266712D-F077-C23F-03C8-2816EF3AE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72924"/>
              </p:ext>
            </p:extLst>
          </p:nvPr>
        </p:nvGraphicFramePr>
        <p:xfrm>
          <a:off x="643467" y="1882893"/>
          <a:ext cx="10905072" cy="309221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077590">
                  <a:extLst>
                    <a:ext uri="{9D8B030D-6E8A-4147-A177-3AD203B41FA5}">
                      <a16:colId xmlns:a16="http://schemas.microsoft.com/office/drawing/2014/main" val="4218592561"/>
                    </a:ext>
                  </a:extLst>
                </a:gridCol>
                <a:gridCol w="1077590">
                  <a:extLst>
                    <a:ext uri="{9D8B030D-6E8A-4147-A177-3AD203B41FA5}">
                      <a16:colId xmlns:a16="http://schemas.microsoft.com/office/drawing/2014/main" val="263524886"/>
                    </a:ext>
                  </a:extLst>
                </a:gridCol>
                <a:gridCol w="1168691">
                  <a:extLst>
                    <a:ext uri="{9D8B030D-6E8A-4147-A177-3AD203B41FA5}">
                      <a16:colId xmlns:a16="http://schemas.microsoft.com/office/drawing/2014/main" val="302181407"/>
                    </a:ext>
                  </a:extLst>
                </a:gridCol>
                <a:gridCol w="1145916">
                  <a:extLst>
                    <a:ext uri="{9D8B030D-6E8A-4147-A177-3AD203B41FA5}">
                      <a16:colId xmlns:a16="http://schemas.microsoft.com/office/drawing/2014/main" val="3435401459"/>
                    </a:ext>
                  </a:extLst>
                </a:gridCol>
                <a:gridCol w="1135830">
                  <a:extLst>
                    <a:ext uri="{9D8B030D-6E8A-4147-A177-3AD203B41FA5}">
                      <a16:colId xmlns:a16="http://schemas.microsoft.com/office/drawing/2014/main" val="4122299441"/>
                    </a:ext>
                  </a:extLst>
                </a:gridCol>
                <a:gridCol w="1147543">
                  <a:extLst>
                    <a:ext uri="{9D8B030D-6E8A-4147-A177-3AD203B41FA5}">
                      <a16:colId xmlns:a16="http://schemas.microsoft.com/office/drawing/2014/main" val="2217695838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38813043"/>
                    </a:ext>
                  </a:extLst>
                </a:gridCol>
                <a:gridCol w="1228883">
                  <a:extLst>
                    <a:ext uri="{9D8B030D-6E8A-4147-A177-3AD203B41FA5}">
                      <a16:colId xmlns:a16="http://schemas.microsoft.com/office/drawing/2014/main" val="2719914695"/>
                    </a:ext>
                  </a:extLst>
                </a:gridCol>
                <a:gridCol w="1099715">
                  <a:extLst>
                    <a:ext uri="{9D8B030D-6E8A-4147-A177-3AD203B41FA5}">
                      <a16:colId xmlns:a16="http://schemas.microsoft.com/office/drawing/2014/main" val="1345443048"/>
                    </a:ext>
                  </a:extLst>
                </a:gridCol>
                <a:gridCol w="929552">
                  <a:extLst>
                    <a:ext uri="{9D8B030D-6E8A-4147-A177-3AD203B41FA5}">
                      <a16:colId xmlns:a16="http://schemas.microsoft.com/office/drawing/2014/main" val="690664237"/>
                    </a:ext>
                  </a:extLst>
                </a:gridCol>
              </a:tblGrid>
              <a:tr h="88081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workclass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 dirty="0">
                          <a:solidFill>
                            <a:schemeClr val="tx1"/>
                          </a:solidFill>
                          <a:effectLst/>
                        </a:rPr>
                        <a:t>marital-status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race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sex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native-country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cap="all" spc="60">
                          <a:solidFill>
                            <a:schemeClr val="tx1"/>
                          </a:solidFill>
                          <a:effectLst/>
                        </a:rPr>
                        <a:t>predclass</a:t>
                      </a:r>
                    </a:p>
                  </a:txBody>
                  <a:tcPr marL="140555" marR="140555" marT="140555" marB="1405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40555" marR="140555" marT="140555" marB="1405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10054"/>
                  </a:ext>
                </a:extLst>
              </a:tr>
              <a:tr h="4279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46043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46033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47985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48842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7078"/>
                  </a:ext>
                </a:extLst>
              </a:tr>
              <a:tr h="4279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bg1"/>
                          </a:solidFill>
                          <a:effectLst/>
                        </a:rPr>
                        <a:t>unique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4987"/>
                  </a:ext>
                </a:extLst>
              </a:tr>
              <a:tr h="927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bg1"/>
                          </a:solidFill>
                          <a:effectLst/>
                        </a:rPr>
                        <a:t>top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Private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HS-grad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Married-civ-spouse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Prof-specialty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Husband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White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United-States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bg1"/>
                          </a:solidFill>
                          <a:effectLst/>
                        </a:rPr>
                        <a:t>&lt;=50K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31511"/>
                  </a:ext>
                </a:extLst>
              </a:tr>
              <a:tr h="4279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33906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15784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22379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6172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19716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41762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32650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>
                          <a:solidFill>
                            <a:schemeClr val="bg1"/>
                          </a:solidFill>
                          <a:effectLst/>
                        </a:rPr>
                        <a:t>43832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cap="none" spc="0" dirty="0">
                          <a:solidFill>
                            <a:schemeClr val="bg1"/>
                          </a:solidFill>
                          <a:effectLst/>
                        </a:rPr>
                        <a:t>24720</a:t>
                      </a:r>
                    </a:p>
                  </a:txBody>
                  <a:tcPr marL="93703" marR="93703" marT="46852" marB="937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4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481FC3-FABC-2BA5-014A-3FF016F03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7009"/>
            <a:ext cx="11277600" cy="29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DDF27-75A7-942F-75B6-50AFDDC4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15700"/>
            <a:ext cx="10905066" cy="182659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903BA-F08D-E140-C156-97BB3165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58950"/>
            <a:ext cx="11277600" cy="39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434FA6-5499-343A-7F3A-15413CF4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228725"/>
            <a:ext cx="11458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09D9A0-E4DA-A835-D83B-4E7D0C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41737"/>
            <a:ext cx="11658600" cy="35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0F7B33-C9FC-DFAC-906A-328D5EE1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8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5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E22A55-72DD-21A8-B144-8A9E194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60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1998년 수입조사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1998년 수입조사</dc:title>
  <dc:creator>장 기훈</dc:creator>
  <cp:lastModifiedBy>장 기훈</cp:lastModifiedBy>
  <cp:revision>1</cp:revision>
  <dcterms:created xsi:type="dcterms:W3CDTF">2022-06-25T09:01:08Z</dcterms:created>
  <dcterms:modified xsi:type="dcterms:W3CDTF">2022-06-26T09:27:10Z</dcterms:modified>
</cp:coreProperties>
</file>