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6197"/>
  </p:normalViewPr>
  <p:slideViewPr>
    <p:cSldViewPr snapToGrid="0">
      <p:cViewPr varScale="1">
        <p:scale>
          <a:sx n="119" d="100"/>
          <a:sy n="119" d="100"/>
        </p:scale>
        <p:origin x="21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08AE-936D-0DF6-B1B6-A98972511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6C9982-FE44-6204-EC1A-CD1024C281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75D4-47E9-F1FE-3D36-427D13928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3EF244-DACD-4662-DF39-A0FB38BE9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E964A6-ED55-D10E-000B-7E2FA84AA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022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0898-EA78-A072-386A-A21D5963A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CC243F0-FA2D-BA82-8091-BFE8A9788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915C7-05D3-D65C-D8A6-B7E520B6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BFB4B5-0FE4-442A-271B-CD8CDD870F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A6C164-8BCA-73E9-F206-0E9E0DA99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24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F9FA4-8D3D-B5EB-8C49-68CF8FE60E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ACB89E-E359-B57F-DF0D-E7823DACA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1C178-78AF-4D5E-763F-8905AA67E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AA8D87-4D38-8226-E7E8-A440CEAC0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513DB5-43B3-F278-8793-173737F1B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AA557-9EB8-0BF6-F8E8-308D1795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317C1-6A76-70DC-3701-CB2DA90F60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7A65A-3AA7-28E1-7E24-7D278008B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7EEAA-4917-A825-C1EC-81600EE50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9EE122-33DE-47F9-830D-101814A62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2207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C265-2668-DD90-BA37-C7A5643D8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FEED77-5226-A484-8642-20ACCE4B1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FA0051-0CBF-5F99-6178-A58C96C8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AEA958-CEBC-0D1A-1040-5DCF194D9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1F9FE-95C4-E9EB-C48D-52363490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0650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9BA4A-412C-EA91-DB56-DFCCF6B1C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1FB6E-AD93-B980-DC8E-D25FE78F5F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996DC2-6243-A073-7875-CA04C54CC7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0F2C2A8-9AA8-8164-5AD5-B850B2E4F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5EF600-32F2-FC2F-3D23-3F5F24627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E66FE-05DE-6266-D4DB-E57E77197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3280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0111E-3D0B-DC89-0D8D-2D9A1473F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A5453-A562-62B8-962F-AB9EC5EA4B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7A7A9F-A16E-3C0A-5B56-4DBAD8B912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E0A70A-D036-81D9-A0D9-035B9739312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7116AE-25E4-BFB7-7354-2CDE2A3895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F31186A-6B8C-8670-7C25-5BC3BBFC10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17C090-5940-E3D5-1910-CC5DF43DC0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C93A7A-4691-C92C-1F21-D24D7DE4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066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36CEA-21F5-DE88-DB7B-DFE934BE9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DF29F8-1D7D-B3D6-28D6-5DB2C6387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C432FF-D96E-AB8B-BB17-FEE1C9CAE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6F7D-A3D6-BDDF-0051-F09CE5385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799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E96AA10-2566-7600-F313-C64A99286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868B34-77C9-F8F4-B06E-F6899DEC7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CB5961-C12E-6ACA-CF53-C36E4B8F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678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67459-637D-1539-20BA-ED2103CBB0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4BB03-0111-6274-79F3-BA4218CBE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55EAFA-6692-E180-CC20-6F3E0C668E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4816BF-EA90-E6C5-B3EA-FFA9B82E7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ED1BEF-CA65-5592-05F9-C5E8A76D7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9434B4-75DF-F553-689F-CC7F351D0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393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20252-1EF2-A513-BA1E-F2FF06E9C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186F82-6CFA-7614-48E6-82331F1784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44CC7D-0928-A6D9-222D-0BEAEEBF5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0EFED9-4388-633A-45C4-5E5ECBD91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96880B-8E70-D589-E044-18B43F800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B3CB69-A8C6-9D35-BC88-B872BE854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3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3EF804-FE8C-EF77-5CAC-AA3C7F018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1BB1A9-2FAB-39B5-AF0F-81B0B7300B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6A7441-7AF6-00C8-71DC-0E709548C28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258787-89C8-E44E-B681-DF5EEAD453E1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2F4B3B-3516-32B0-1551-F0C95D8EF4B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E7ACF-63A3-E1C4-2EF3-09168E76C2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9852EB-45D0-0F40-83FF-99A288B21F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8509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erson with long hair&#10;&#10;Description automatically generated with medium confidence">
            <a:extLst>
              <a:ext uri="{FF2B5EF4-FFF2-40B4-BE49-F238E27FC236}">
                <a16:creationId xmlns:a16="http://schemas.microsoft.com/office/drawing/2014/main" id="{E15E9BA2-EACA-2FCC-CBEA-ABA11B479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17590"/>
            <a:ext cx="3999507" cy="3440410"/>
          </a:xfrm>
          <a:prstGeom prst="rect">
            <a:avLst/>
          </a:prstGeom>
        </p:spPr>
      </p:pic>
      <p:pic>
        <p:nvPicPr>
          <p:cNvPr id="7" name="Picture 6" descr="A person sitting on a chair outside&#10;&#10;Description automatically generated with low confidence">
            <a:extLst>
              <a:ext uri="{FF2B5EF4-FFF2-40B4-BE49-F238E27FC236}">
                <a16:creationId xmlns:a16="http://schemas.microsoft.com/office/drawing/2014/main" id="{30E9364B-E508-52ED-A6AE-8365D3B8BE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3858" y="0"/>
            <a:ext cx="3378708" cy="6858000"/>
          </a:xfrm>
          <a:prstGeom prst="rect">
            <a:avLst/>
          </a:prstGeom>
        </p:spPr>
      </p:pic>
      <p:pic>
        <p:nvPicPr>
          <p:cNvPr id="9" name="Picture 8" descr="A person with long hair&#10;&#10;Description automatically generated with low confidence">
            <a:extLst>
              <a:ext uri="{FF2B5EF4-FFF2-40B4-BE49-F238E27FC236}">
                <a16:creationId xmlns:a16="http://schemas.microsoft.com/office/drawing/2014/main" id="{C0698E3F-1DB2-CECF-9A26-8961959E22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2427" y="6995"/>
            <a:ext cx="2635422" cy="3373340"/>
          </a:xfrm>
          <a:prstGeom prst="rect">
            <a:avLst/>
          </a:prstGeom>
        </p:spPr>
      </p:pic>
      <p:pic>
        <p:nvPicPr>
          <p:cNvPr id="13" name="Picture 12" descr="A picture containing person, outdoor, sky&#10;&#10;Description automatically generated">
            <a:extLst>
              <a:ext uri="{FF2B5EF4-FFF2-40B4-BE49-F238E27FC236}">
                <a16:creationId xmlns:a16="http://schemas.microsoft.com/office/drawing/2014/main" id="{8CD76E17-C6F7-A3A6-1356-99D68A5DF0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44983" y="3199132"/>
            <a:ext cx="3651872" cy="3651872"/>
          </a:xfrm>
          <a:prstGeom prst="rect">
            <a:avLst/>
          </a:prstGeom>
        </p:spPr>
      </p:pic>
      <p:pic>
        <p:nvPicPr>
          <p:cNvPr id="15" name="Picture 14" descr="A person wearing a white coat&#10;&#10;Description automatically generated with medium confidence">
            <a:extLst>
              <a:ext uri="{FF2B5EF4-FFF2-40B4-BE49-F238E27FC236}">
                <a16:creationId xmlns:a16="http://schemas.microsoft.com/office/drawing/2014/main" id="{E3FF9DAE-6D89-05AA-3F9C-BB528550C2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995"/>
            <a:ext cx="3447144" cy="3447144"/>
          </a:xfrm>
          <a:prstGeom prst="rect">
            <a:avLst/>
          </a:prstGeom>
        </p:spPr>
      </p:pic>
      <p:pic>
        <p:nvPicPr>
          <p:cNvPr id="17" name="Picture 16" descr="A person wearing a head scarf&#10;&#10;Description automatically generated with low confidence">
            <a:extLst>
              <a:ext uri="{FF2B5EF4-FFF2-40B4-BE49-F238E27FC236}">
                <a16:creationId xmlns:a16="http://schemas.microsoft.com/office/drawing/2014/main" id="{04F935F4-729B-FB03-70EA-EB57587450B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52366" y="3060916"/>
            <a:ext cx="3169537" cy="3797084"/>
          </a:xfrm>
          <a:prstGeom prst="rect">
            <a:avLst/>
          </a:prstGeom>
        </p:spPr>
      </p:pic>
      <p:pic>
        <p:nvPicPr>
          <p:cNvPr id="19" name="Picture 18" descr="A picture containing tree, person, outdoor, clothing&#10;&#10;Description automatically generated">
            <a:extLst>
              <a:ext uri="{FF2B5EF4-FFF2-40B4-BE49-F238E27FC236}">
                <a16:creationId xmlns:a16="http://schemas.microsoft.com/office/drawing/2014/main" id="{6FC31CA1-9844-1AC9-D34D-8448BC9A574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19022" y="6996"/>
            <a:ext cx="3055627" cy="3053920"/>
          </a:xfrm>
          <a:prstGeom prst="rect">
            <a:avLst/>
          </a:prstGeom>
        </p:spPr>
      </p:pic>
      <p:pic>
        <p:nvPicPr>
          <p:cNvPr id="21" name="Picture 20" descr="A person smiling for the camera&#10;&#10;Description automatically generated with medium confidence">
            <a:extLst>
              <a:ext uri="{FF2B5EF4-FFF2-40B4-BE49-F238E27FC236}">
                <a16:creationId xmlns:a16="http://schemas.microsoft.com/office/drawing/2014/main" id="{9C70D179-E5D6-4791-94E9-612390E3276C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949485" y="6995"/>
            <a:ext cx="3169537" cy="3169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7816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Todd, Matthew</dc:creator>
  <cp:lastModifiedBy>Todd, Matthew</cp:lastModifiedBy>
  <cp:revision>1</cp:revision>
  <dcterms:created xsi:type="dcterms:W3CDTF">2023-02-11T13:57:04Z</dcterms:created>
  <dcterms:modified xsi:type="dcterms:W3CDTF">2023-02-11T14:02:06Z</dcterms:modified>
</cp:coreProperties>
</file>