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Nunito ExtraBold" panose="020B0604020202020204" charset="0"/>
      <p:bold r:id="rId22"/>
      <p:boldItalic r:id="rId23"/>
    </p:embeddedFont>
    <p:embeddedFont>
      <p:font typeface="Nunito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y58bmnyBVcGyV9EgDb1iunGs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93109-1B3F-4B30-BEC1-FF3E0166847A}">
  <a:tblStyle styleId="{A4093109-1B3F-4B30-BEC1-FF3E016684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e00f67ea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10ee00f67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0ee00f67ea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0ee00f67ea_0_5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9006cb6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0e9006cb6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355d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0ae355d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10ee00f67ea_0_10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" name="Google Shape;70;g10ee00f67ea_0_71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g10ee00f67ea_0_7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00f67ea_0_7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" name="Google Shape;77;g10ee00f67ea_0_7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{A4093109-1B3F-4B30-BEC1-FF3E0166847A}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Google Shape;81;g10ee00f67ea_0_8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0ee00f67ea_0_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g10ee00f67ea_0_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g10ee00f67ea_0_8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0ee00f67ea_0_9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10ee00f67ea_0_9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g10ee00f67ea_0_9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g10ee00f67ea_0_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0ee00f67ea_0_9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" name="Google Shape;20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{A4093109-1B3F-4B30-BEC1-FF3E0166847A}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5" name="Google Shape;55;g10ee00f67ea_0_62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0"/>
              <a:t>Project and Course Name</a:t>
            </a:r>
            <a:endParaRPr sz="3000" b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b="0"/>
              <a:t>Date</a:t>
            </a:r>
            <a:endParaRPr sz="16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e00f67ea_0_55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176" name="Google Shape;176;g10ee00f67ea_0_55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Contents / Agenda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Executive Summary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Business Problem Overview and Solution Approach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EDA Results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Please mention the key results from EDA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Please mention answers to the insight-based questions provided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2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Preprocessing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 dirty="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Overview of model and its parameters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Summary of the </a:t>
            </a:r>
            <a:r>
              <a:rPr lang="en-IN" sz="1400" dirty="0">
                <a:solidFill>
                  <a:schemeClr val="dk1"/>
                </a:solidFill>
              </a:rPr>
              <a:t>final </a:t>
            </a:r>
            <a:r>
              <a:rPr lang="en" sz="1400" dirty="0">
                <a:solidFill>
                  <a:schemeClr val="dk1"/>
                </a:solidFill>
              </a:rPr>
              <a:t>model for prediction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Summary of key performance metrics for training and test data in tabular format for comparison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3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9006cb6c_1_20"/>
          <p:cNvSpPr txBox="1">
            <a:spLocks noGrp="1"/>
          </p:cNvSpPr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355dec7_0_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Background and Contents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56" name="Google Shape;156;g10ae355dec7_0_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about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185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Nunito</vt:lpstr>
      <vt:lpstr>Calibri</vt:lpstr>
      <vt:lpstr>Arial</vt:lpstr>
      <vt:lpstr>Nunito ExtraBold</vt:lpstr>
      <vt:lpstr>Nunito SemiBold</vt:lpstr>
      <vt:lpstr>Just Logo</vt:lpstr>
      <vt:lpstr>Just Logo</vt:lpstr>
      <vt:lpstr>Presentation Title</vt:lpstr>
      <vt:lpstr>Contents / Agenda</vt:lpstr>
      <vt:lpstr>Executive Summary </vt:lpstr>
      <vt:lpstr>Business Problem Overview and Solution Approach</vt:lpstr>
      <vt:lpstr>EDA Results</vt:lpstr>
      <vt:lpstr>Data Preprocessing </vt:lpstr>
      <vt:lpstr>Model Performance Summary</vt:lpstr>
      <vt:lpstr>APPENDIX</vt:lpstr>
      <vt:lpstr>Data Background and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Sanjay Kumar CJ</cp:lastModifiedBy>
  <cp:revision>2</cp:revision>
  <dcterms:modified xsi:type="dcterms:W3CDTF">2022-08-18T12:56:56Z</dcterms:modified>
</cp:coreProperties>
</file>