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58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48EF6-1185-4B7C-88F2-2F8D386C9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0B41DA-B4B0-44C2-B83D-97858839C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DA1EE-AB53-4DBB-A43C-6970C481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4282-0AC5-4C4B-9C8C-94F0C5699E53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EB225-E1F5-4965-BD18-36800856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4389E-BFF6-49E5-AACF-ADB40C72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45E-4B75-4C9C-9FA4-7E06F3CDB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1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F0F3C-7FE0-4D19-BFB9-29AC1703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4351F2-578D-48D7-9B8D-F5B0F1BDD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F91F3-C023-4506-BF99-890BE177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4282-0AC5-4C4B-9C8C-94F0C5699E53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5E853-8360-46AA-8FA4-727A6A12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7957-7567-44EB-8C2C-63172356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45E-4B75-4C9C-9FA4-7E06F3CDB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36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27D7B2-5F69-4ED0-AB47-E207D855B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D542CD-FFB3-4C27-9FE9-AC1793478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A9D85-0EA2-41B5-8275-FED79136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4282-0AC5-4C4B-9C8C-94F0C5699E53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1A745-3DB6-4BD7-87F7-7ABD34BC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8CD1E0-8B74-4215-BCEE-1EDE4F1C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45E-4B75-4C9C-9FA4-7E06F3CDB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91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4E578-F0AE-4801-A5B3-BF07CEF7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2C7BB-5439-4759-9C56-BDEF3D7D2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4EC5B-67C2-457F-9124-63810E12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4282-0AC5-4C4B-9C8C-94F0C5699E53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12F44-5B3C-48A7-A502-A6853AB3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3F30C-F9DD-4FD2-9921-29695001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45E-4B75-4C9C-9FA4-7E06F3CDB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1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CF2DC-8B7F-4331-B44A-B97DE5C3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2DC83C-03B8-4AE1-8BC6-294CA4B68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3D855-A383-4EF4-B1CD-6FEDBB80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4282-0AC5-4C4B-9C8C-94F0C5699E53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40E88-AADF-4BC7-BAC3-1B698863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78F52-149A-455A-9F53-1A9C936C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45E-4B75-4C9C-9FA4-7E06F3CDB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80136-29A2-497F-93F8-800FB56A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58139-61AE-4575-BCAB-F306BCDF9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DDE661-9204-4CF2-8063-3D6AEB94F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8749C6-60E1-4C32-960E-D197FDFA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4282-0AC5-4C4B-9C8C-94F0C5699E53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587C13-7864-42E2-8030-6D8C19FC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8C0D8-A696-4FEF-A363-5978D0BF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45E-4B75-4C9C-9FA4-7E06F3CDB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58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7BA6A-FC59-4358-9E56-B05D1D0B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A07FC5-84F7-4CAF-93A8-2994DB5DC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223F83-771C-483E-92C6-ED1BD24CB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07C27E-1E35-4E84-8CB0-ED1F8063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DB1A8F-00FF-4B65-AB0C-A0EBC32D0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933C82-414F-4951-8E67-6CC53D51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4282-0AC5-4C4B-9C8C-94F0C5699E53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E53736-2DDA-48F3-9E3D-E560FF22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4DB806-2DD0-4718-A71C-2B9F36D4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45E-4B75-4C9C-9FA4-7E06F3CDB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61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63DDE-1F21-463C-99FB-E98EB543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57AA73-FFCD-4D40-9519-21D5EC63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4282-0AC5-4C4B-9C8C-94F0C5699E53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DB5328-9FE9-4CF9-ADAE-D48A07A1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782B44-8500-4B4C-AFB9-40E58AD4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45E-4B75-4C9C-9FA4-7E06F3CDB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7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C8D126-A1D5-4297-A185-66A471CA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4282-0AC5-4C4B-9C8C-94F0C5699E53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B9CAF7-0531-4B24-8CC5-E541C148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4131F4-1EDB-4EEC-BE43-17D4F637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45E-4B75-4C9C-9FA4-7E06F3CDB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75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75EEA-000A-473C-92B6-71BE7D47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85AC2-F6C2-4B31-ACEC-51304AF77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780595-33C1-420D-8B10-973F5B763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6EA741-F9AA-48EF-897D-1166510B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4282-0AC5-4C4B-9C8C-94F0C5699E53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EE7159-703C-4E77-9D0E-24A9C2A0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E0462-FA43-4151-947F-69A24C35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45E-4B75-4C9C-9FA4-7E06F3CDB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76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58A5B-5A90-461B-9EF8-A1AF3FF2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8FA273-4CD7-443A-A83B-37AC2562A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A5722A-9C5D-4D09-87BC-7DBB5EDA7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E87EC8-1ECB-4A72-911E-14BC0FDA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4282-0AC5-4C4B-9C8C-94F0C5699E53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EECB3D-74B7-46F4-B145-5A592407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20F7CD-5832-4A28-91D5-F158E18D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45E-4B75-4C9C-9FA4-7E06F3CDB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82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A1E529-8F55-4B46-AC20-DB527D35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8FAD1C-324C-41ED-9AF8-34AFACF77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5C307-03B1-4C85-97CC-6794EC036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44282-0AC5-4C4B-9C8C-94F0C5699E53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E0285-D68F-4A72-A5D1-4C5129C2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1AE0B-E88E-40EA-AC61-CDD863A74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9345E-4B75-4C9C-9FA4-7E06F3CDB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3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A5F531-27F6-448A-8561-45F993E1F98A}"/>
              </a:ext>
            </a:extLst>
          </p:cNvPr>
          <p:cNvSpPr/>
          <p:nvPr/>
        </p:nvSpPr>
        <p:spPr>
          <a:xfrm>
            <a:off x="2438401" y="406402"/>
            <a:ext cx="7399866" cy="357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699526-286F-44F3-B736-BE09A1426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87" y="2857500"/>
            <a:ext cx="1952625" cy="1143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0F6830-5FC1-4537-A4A7-383CDDE0F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687" y="1877187"/>
            <a:ext cx="1982258" cy="120709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986C6-C7C1-408C-B28D-91B13CD7A1E1}"/>
              </a:ext>
            </a:extLst>
          </p:cNvPr>
          <p:cNvSpPr/>
          <p:nvPr/>
        </p:nvSpPr>
        <p:spPr>
          <a:xfrm>
            <a:off x="416460" y="4267200"/>
            <a:ext cx="1650999" cy="586293"/>
          </a:xfrm>
          <a:prstGeom prst="rect">
            <a:avLst/>
          </a:prstGeom>
          <a:solidFill>
            <a:schemeClr val="accent2">
              <a:alpha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B218B0-E07C-4CA8-8ADF-B46CBD7925C3}"/>
              </a:ext>
            </a:extLst>
          </p:cNvPr>
          <p:cNvSpPr txBox="1"/>
          <p:nvPr/>
        </p:nvSpPr>
        <p:spPr>
          <a:xfrm>
            <a:off x="2438403" y="4375680"/>
            <a:ext cx="578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InterActableObject</a:t>
            </a:r>
            <a:r>
              <a:rPr lang="en-US" altLang="ko-KR" dirty="0"/>
              <a:t> – </a:t>
            </a:r>
            <a:r>
              <a:rPr lang="ko-KR" altLang="en-US" dirty="0"/>
              <a:t>상호작용 가능 오브젝트 영역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691BB3-EE1F-45E7-887B-5E1272264D5B}"/>
              </a:ext>
            </a:extLst>
          </p:cNvPr>
          <p:cNvSpPr/>
          <p:nvPr/>
        </p:nvSpPr>
        <p:spPr>
          <a:xfrm>
            <a:off x="416459" y="5143500"/>
            <a:ext cx="1650999" cy="586293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E7796F-AF52-4920-B9AC-DDF68FDB8CCE}"/>
              </a:ext>
            </a:extLst>
          </p:cNvPr>
          <p:cNvSpPr/>
          <p:nvPr/>
        </p:nvSpPr>
        <p:spPr>
          <a:xfrm>
            <a:off x="5010151" y="1819550"/>
            <a:ext cx="2181224" cy="1264732"/>
          </a:xfrm>
          <a:prstGeom prst="rect">
            <a:avLst/>
          </a:prstGeom>
          <a:solidFill>
            <a:schemeClr val="accent2">
              <a:alpha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7B2AD-93BB-434B-8F24-B026700F5197}"/>
              </a:ext>
            </a:extLst>
          </p:cNvPr>
          <p:cNvSpPr txBox="1"/>
          <p:nvPr/>
        </p:nvSpPr>
        <p:spPr>
          <a:xfrm>
            <a:off x="2438402" y="5251980"/>
            <a:ext cx="578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NullSpace</a:t>
            </a:r>
            <a:r>
              <a:rPr lang="en-US" altLang="ko-KR" dirty="0"/>
              <a:t> – </a:t>
            </a:r>
            <a:r>
              <a:rPr lang="ko-KR" altLang="en-US" dirty="0"/>
              <a:t>사용 </a:t>
            </a:r>
            <a:r>
              <a:rPr lang="ko-KR" altLang="en-US" dirty="0" err="1"/>
              <a:t>안하는</a:t>
            </a:r>
            <a:r>
              <a:rPr lang="ko-KR" altLang="en-US" dirty="0"/>
              <a:t> 공간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82B4C6-E337-4B8E-A211-4F350C235C67}"/>
              </a:ext>
            </a:extLst>
          </p:cNvPr>
          <p:cNvSpPr txBox="1"/>
          <p:nvPr/>
        </p:nvSpPr>
        <p:spPr>
          <a:xfrm>
            <a:off x="2438401" y="6066873"/>
            <a:ext cx="578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Free Space - </a:t>
            </a:r>
            <a:r>
              <a:rPr lang="ko-KR" altLang="en-US" dirty="0"/>
              <a:t>그 외의 공간</a:t>
            </a:r>
            <a:r>
              <a:rPr lang="en-US" altLang="ko-KR" dirty="0"/>
              <a:t>, UI</a:t>
            </a:r>
            <a:r>
              <a:rPr lang="ko-KR" altLang="en-US" dirty="0"/>
              <a:t> 표시 되는 공간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17AF3D-D87D-436B-A955-3B10B64A11E2}"/>
              </a:ext>
            </a:extLst>
          </p:cNvPr>
          <p:cNvSpPr/>
          <p:nvPr/>
        </p:nvSpPr>
        <p:spPr>
          <a:xfrm>
            <a:off x="5119687" y="3141919"/>
            <a:ext cx="1952625" cy="83741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E310DCB-EFE8-4DB7-A5FF-5A086D503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107" y="1213575"/>
            <a:ext cx="1037160" cy="276576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F58F8E-D394-4B4F-91D1-8DEAD2EE14B8}"/>
              </a:ext>
            </a:extLst>
          </p:cNvPr>
          <p:cNvSpPr/>
          <p:nvPr/>
        </p:nvSpPr>
        <p:spPr>
          <a:xfrm>
            <a:off x="8801108" y="1213575"/>
            <a:ext cx="1037160" cy="2765760"/>
          </a:xfrm>
          <a:prstGeom prst="rect">
            <a:avLst/>
          </a:prstGeom>
          <a:solidFill>
            <a:schemeClr val="accent2">
              <a:alpha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0D378D-4729-4B02-8097-62A8C63D6371}"/>
              </a:ext>
            </a:extLst>
          </p:cNvPr>
          <p:cNvSpPr/>
          <p:nvPr/>
        </p:nvSpPr>
        <p:spPr>
          <a:xfrm>
            <a:off x="416459" y="5958393"/>
            <a:ext cx="1650999" cy="586293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AC9526-E145-4BBE-BEA2-5AB10170B02C}"/>
              </a:ext>
            </a:extLst>
          </p:cNvPr>
          <p:cNvSpPr/>
          <p:nvPr/>
        </p:nvSpPr>
        <p:spPr>
          <a:xfrm>
            <a:off x="8982609" y="1987562"/>
            <a:ext cx="618591" cy="1898638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B5C1E4-11EC-4F5F-9D67-B35CEFDF9C73}"/>
              </a:ext>
            </a:extLst>
          </p:cNvPr>
          <p:cNvSpPr/>
          <p:nvPr/>
        </p:nvSpPr>
        <p:spPr>
          <a:xfrm>
            <a:off x="7331610" y="5201439"/>
            <a:ext cx="1650999" cy="586293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422F06-411D-4B19-B9A7-07C97AF58B66}"/>
              </a:ext>
            </a:extLst>
          </p:cNvPr>
          <p:cNvSpPr txBox="1"/>
          <p:nvPr/>
        </p:nvSpPr>
        <p:spPr>
          <a:xfrm>
            <a:off x="9131834" y="5187657"/>
            <a:ext cx="280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UsableSpace</a:t>
            </a:r>
            <a:r>
              <a:rPr lang="en-US" altLang="ko-KR" dirty="0"/>
              <a:t> – </a:t>
            </a:r>
            <a:r>
              <a:rPr lang="ko-KR" altLang="en-US" dirty="0"/>
              <a:t>겹치는 공간 이 위에도 </a:t>
            </a:r>
            <a:r>
              <a:rPr lang="en-US" altLang="ko-KR" dirty="0"/>
              <a:t>UI </a:t>
            </a:r>
            <a:r>
              <a:rPr lang="ko-KR" altLang="en-US" dirty="0"/>
              <a:t>표시</a:t>
            </a:r>
          </a:p>
        </p:txBody>
      </p:sp>
    </p:spTree>
    <p:extLst>
      <p:ext uri="{BB962C8B-B14F-4D97-AF65-F5344CB8AC3E}">
        <p14:creationId xmlns:p14="http://schemas.microsoft.com/office/powerpoint/2010/main" val="80627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A5F531-27F6-448A-8561-45F993E1F98A}"/>
              </a:ext>
            </a:extLst>
          </p:cNvPr>
          <p:cNvSpPr/>
          <p:nvPr/>
        </p:nvSpPr>
        <p:spPr>
          <a:xfrm>
            <a:off x="2438401" y="406402"/>
            <a:ext cx="7399866" cy="357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699526-286F-44F3-B736-BE09A1426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87" y="2857500"/>
            <a:ext cx="1952625" cy="1143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0F6830-5FC1-4537-A4A7-383CDDE0F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687" y="1877187"/>
            <a:ext cx="1982258" cy="120709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E7796F-AF52-4920-B9AC-DDF68FDB8CCE}"/>
              </a:ext>
            </a:extLst>
          </p:cNvPr>
          <p:cNvSpPr/>
          <p:nvPr/>
        </p:nvSpPr>
        <p:spPr>
          <a:xfrm>
            <a:off x="5010151" y="1819550"/>
            <a:ext cx="2181224" cy="1264732"/>
          </a:xfrm>
          <a:prstGeom prst="rect">
            <a:avLst/>
          </a:prstGeom>
          <a:solidFill>
            <a:schemeClr val="accent2">
              <a:alpha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17AF3D-D87D-436B-A955-3B10B64A11E2}"/>
              </a:ext>
            </a:extLst>
          </p:cNvPr>
          <p:cNvSpPr/>
          <p:nvPr/>
        </p:nvSpPr>
        <p:spPr>
          <a:xfrm>
            <a:off x="5119687" y="3141919"/>
            <a:ext cx="1952625" cy="83741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E310DCB-EFE8-4DB7-A5FF-5A086D503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107" y="1213575"/>
            <a:ext cx="1037160" cy="276576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F58F8E-D394-4B4F-91D1-8DEAD2EE14B8}"/>
              </a:ext>
            </a:extLst>
          </p:cNvPr>
          <p:cNvSpPr/>
          <p:nvPr/>
        </p:nvSpPr>
        <p:spPr>
          <a:xfrm>
            <a:off x="8801108" y="1213575"/>
            <a:ext cx="1037160" cy="2765760"/>
          </a:xfrm>
          <a:prstGeom prst="rect">
            <a:avLst/>
          </a:prstGeom>
          <a:solidFill>
            <a:schemeClr val="accent2">
              <a:alpha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AC9526-E145-4BBE-BEA2-5AB10170B02C}"/>
              </a:ext>
            </a:extLst>
          </p:cNvPr>
          <p:cNvSpPr/>
          <p:nvPr/>
        </p:nvSpPr>
        <p:spPr>
          <a:xfrm>
            <a:off x="8982609" y="1987562"/>
            <a:ext cx="618591" cy="1898638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0AF314-B2D2-436C-B032-F7D0A9C823C4}"/>
              </a:ext>
            </a:extLst>
          </p:cNvPr>
          <p:cNvSpPr txBox="1"/>
          <p:nvPr/>
        </p:nvSpPr>
        <p:spPr>
          <a:xfrm>
            <a:off x="3216538" y="4866513"/>
            <a:ext cx="5788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Free Space </a:t>
            </a:r>
            <a:r>
              <a:rPr lang="ko-KR" altLang="en-US" dirty="0"/>
              <a:t>할당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분할 방식은 다음 페이지 참조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전체 크기는 </a:t>
            </a:r>
            <a:r>
              <a:rPr lang="en-US" altLang="ko-KR" dirty="0"/>
              <a:t>1280 * 720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ED6339-EEA1-4F46-9C43-A838D457574E}"/>
              </a:ext>
            </a:extLst>
          </p:cNvPr>
          <p:cNvSpPr/>
          <p:nvPr/>
        </p:nvSpPr>
        <p:spPr>
          <a:xfrm>
            <a:off x="2438401" y="406402"/>
            <a:ext cx="7399866" cy="8071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Free space1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79A0FE-17C4-4262-8F88-31D1690BC282}"/>
              </a:ext>
            </a:extLst>
          </p:cNvPr>
          <p:cNvSpPr/>
          <p:nvPr/>
        </p:nvSpPr>
        <p:spPr>
          <a:xfrm>
            <a:off x="2438401" y="1196982"/>
            <a:ext cx="6362705" cy="6014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Free space2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8F3053-74F8-4BD1-8099-5D98A0851B9E}"/>
              </a:ext>
            </a:extLst>
          </p:cNvPr>
          <p:cNvSpPr/>
          <p:nvPr/>
        </p:nvSpPr>
        <p:spPr>
          <a:xfrm>
            <a:off x="2438401" y="1796226"/>
            <a:ext cx="2562223" cy="21831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Free space3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4AE9AA-A7B2-4027-B789-795C0E951A33}"/>
              </a:ext>
            </a:extLst>
          </p:cNvPr>
          <p:cNvSpPr/>
          <p:nvPr/>
        </p:nvSpPr>
        <p:spPr>
          <a:xfrm>
            <a:off x="7200903" y="1796226"/>
            <a:ext cx="1600204" cy="21831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Free space4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48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40AF314-B2D2-436C-B032-F7D0A9C823C4}"/>
              </a:ext>
            </a:extLst>
          </p:cNvPr>
          <p:cNvSpPr txBox="1"/>
          <p:nvPr/>
        </p:nvSpPr>
        <p:spPr>
          <a:xfrm>
            <a:off x="3216538" y="4866513"/>
            <a:ext cx="578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우측으로 쭉 넓히고 위로 체크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1C2455-076A-429B-971A-6FAC249B8E8F}"/>
              </a:ext>
            </a:extLst>
          </p:cNvPr>
          <p:cNvSpPr/>
          <p:nvPr/>
        </p:nvSpPr>
        <p:spPr>
          <a:xfrm>
            <a:off x="2438401" y="1796226"/>
            <a:ext cx="2562223" cy="21831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Free space3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34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75A42F-0A01-4210-BF72-370BCD46B8B7}"/>
              </a:ext>
            </a:extLst>
          </p:cNvPr>
          <p:cNvSpPr txBox="1"/>
          <p:nvPr/>
        </p:nvSpPr>
        <p:spPr>
          <a:xfrm>
            <a:off x="3140338" y="5442246"/>
            <a:ext cx="578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프로그램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E0F894-AD1B-45DB-9AED-31724F66532A}"/>
              </a:ext>
            </a:extLst>
          </p:cNvPr>
          <p:cNvSpPr/>
          <p:nvPr/>
        </p:nvSpPr>
        <p:spPr>
          <a:xfrm>
            <a:off x="2470413" y="2006599"/>
            <a:ext cx="3363120" cy="298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UI</a:t>
            </a:r>
            <a:r>
              <a:rPr lang="ko-KR" altLang="en-US" sz="1000" dirty="0"/>
              <a:t> </a:t>
            </a:r>
            <a:r>
              <a:rPr lang="en-US" altLang="ko-KR" sz="1000" dirty="0"/>
              <a:t>Manager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7A352B-9DC2-472F-9007-1F0E875D8EA8}"/>
              </a:ext>
            </a:extLst>
          </p:cNvPr>
          <p:cNvSpPr/>
          <p:nvPr/>
        </p:nvSpPr>
        <p:spPr>
          <a:xfrm>
            <a:off x="706966" y="804773"/>
            <a:ext cx="1339849" cy="1201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Input</a:t>
            </a:r>
            <a:r>
              <a:rPr lang="ko-KR" altLang="en-US" sz="1000" dirty="0"/>
              <a:t> </a:t>
            </a:r>
            <a:r>
              <a:rPr lang="en-US" altLang="ko-KR" sz="1000" dirty="0"/>
              <a:t>Program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A528B9-612F-4527-8323-7F3C6AA9683D}"/>
              </a:ext>
            </a:extLst>
          </p:cNvPr>
          <p:cNvSpPr/>
          <p:nvPr/>
        </p:nvSpPr>
        <p:spPr>
          <a:xfrm>
            <a:off x="7948084" y="2006599"/>
            <a:ext cx="1305984" cy="60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Objects1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B5EBB2-237B-4310-8F49-D8DB35345857}"/>
              </a:ext>
            </a:extLst>
          </p:cNvPr>
          <p:cNvSpPr/>
          <p:nvPr/>
        </p:nvSpPr>
        <p:spPr>
          <a:xfrm>
            <a:off x="7948084" y="2762545"/>
            <a:ext cx="1305984" cy="60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Objects2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D1AFB3-0798-4871-B461-8CFA24BCA9F7}"/>
              </a:ext>
            </a:extLst>
          </p:cNvPr>
          <p:cNvSpPr/>
          <p:nvPr/>
        </p:nvSpPr>
        <p:spPr>
          <a:xfrm>
            <a:off x="2565400" y="2108495"/>
            <a:ext cx="999066" cy="251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3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F0BFF0-2279-407D-8A21-E793A556E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212" y="657987"/>
            <a:ext cx="1982258" cy="120709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471A6F6-CB18-4E6E-803F-C7E43EA6BCBC}"/>
              </a:ext>
            </a:extLst>
          </p:cNvPr>
          <p:cNvSpPr/>
          <p:nvPr/>
        </p:nvSpPr>
        <p:spPr>
          <a:xfrm>
            <a:off x="1344084" y="2277974"/>
            <a:ext cx="629445" cy="51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State</a:t>
            </a:r>
          </a:p>
          <a:p>
            <a:pPr algn="ctr"/>
            <a:r>
              <a:rPr lang="en-US" altLang="ko-KR" sz="1000" dirty="0"/>
              <a:t>Idle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BF507-5B98-4265-B99F-B583D7F202BC}"/>
              </a:ext>
            </a:extLst>
          </p:cNvPr>
          <p:cNvSpPr txBox="1"/>
          <p:nvPr/>
        </p:nvSpPr>
        <p:spPr>
          <a:xfrm>
            <a:off x="3140338" y="5442246"/>
            <a:ext cx="578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상호 작용에 따른 프로그램 </a:t>
            </a:r>
            <a:r>
              <a:rPr lang="en-US" altLang="ko-KR" dirty="0"/>
              <a:t>State </a:t>
            </a:r>
            <a:r>
              <a:rPr lang="ko-KR" altLang="en-US" dirty="0"/>
              <a:t>변환도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2DCCC7-332A-4580-A435-EE235C651C66}"/>
              </a:ext>
            </a:extLst>
          </p:cNvPr>
          <p:cNvSpPr/>
          <p:nvPr/>
        </p:nvSpPr>
        <p:spPr>
          <a:xfrm>
            <a:off x="3635505" y="1354142"/>
            <a:ext cx="985044" cy="510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Interact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D00C86-A03C-49EF-B94F-406E83BDD4F3}"/>
              </a:ext>
            </a:extLst>
          </p:cNvPr>
          <p:cNvSpPr/>
          <p:nvPr/>
        </p:nvSpPr>
        <p:spPr>
          <a:xfrm>
            <a:off x="6965157" y="1149998"/>
            <a:ext cx="985044" cy="5109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TV</a:t>
            </a:r>
          </a:p>
          <a:p>
            <a:pPr algn="ctr"/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631A9C-FC77-4655-BF89-108558A60465}"/>
              </a:ext>
            </a:extLst>
          </p:cNvPr>
          <p:cNvSpPr/>
          <p:nvPr/>
        </p:nvSpPr>
        <p:spPr>
          <a:xfrm>
            <a:off x="5100368" y="2795264"/>
            <a:ext cx="1630102" cy="51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Action</a:t>
            </a:r>
          </a:p>
          <a:p>
            <a:pPr algn="ctr"/>
            <a:r>
              <a:rPr lang="en-US" altLang="ko-KR" sz="1000" dirty="0"/>
              <a:t>Detect Object Type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3CA7D8-4564-4F19-98BF-516442BD4704}"/>
              </a:ext>
            </a:extLst>
          </p:cNvPr>
          <p:cNvSpPr/>
          <p:nvPr/>
        </p:nvSpPr>
        <p:spPr>
          <a:xfrm>
            <a:off x="3982638" y="3661421"/>
            <a:ext cx="1630102" cy="51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Action</a:t>
            </a:r>
          </a:p>
          <a:p>
            <a:pPr algn="ctr"/>
            <a:r>
              <a:rPr lang="en-US" altLang="ko-KR" sz="1000" dirty="0"/>
              <a:t>Load UI from status</a:t>
            </a:r>
            <a:endParaRPr lang="ko-KR" altLang="en-US" sz="1000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28E5EB6-F0EC-40E1-AE34-8A3FEC30D4DB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5400000">
            <a:off x="2686971" y="836918"/>
            <a:ext cx="412892" cy="2469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0EB52FDB-52E5-493E-83B6-1CAC2680076B}"/>
              </a:ext>
            </a:extLst>
          </p:cNvPr>
          <p:cNvCxnSpPr>
            <a:cxnSpLocks/>
            <a:stCxn id="8" idx="3"/>
            <a:endCxn id="52" idx="0"/>
          </p:cNvCxnSpPr>
          <p:nvPr/>
        </p:nvCxnSpPr>
        <p:spPr>
          <a:xfrm flipV="1">
            <a:off x="1973529" y="2478021"/>
            <a:ext cx="1136124" cy="55423"/>
          </a:xfrm>
          <a:prstGeom prst="bentConnector4">
            <a:avLst>
              <a:gd name="adj1" fmla="val 14130"/>
              <a:gd name="adj2" fmla="val 44566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3DFB50-42AC-44A3-ABD4-C96987D7B630}"/>
              </a:ext>
            </a:extLst>
          </p:cNvPr>
          <p:cNvSpPr/>
          <p:nvPr/>
        </p:nvSpPr>
        <p:spPr>
          <a:xfrm>
            <a:off x="843756" y="657987"/>
            <a:ext cx="985044" cy="5109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Point</a:t>
            </a:r>
            <a:endParaRPr lang="ko-KR" altLang="en-US" sz="1000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0E54F811-1874-443F-ACAE-EF69BF0158B2}"/>
              </a:ext>
            </a:extLst>
          </p:cNvPr>
          <p:cNvCxnSpPr>
            <a:stCxn id="27" idx="3"/>
            <a:endCxn id="10" idx="0"/>
          </p:cNvCxnSpPr>
          <p:nvPr/>
        </p:nvCxnSpPr>
        <p:spPr>
          <a:xfrm>
            <a:off x="1828800" y="913457"/>
            <a:ext cx="2299227" cy="440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C68811F-00DF-43E2-8BB3-D123C14F2CF5}"/>
              </a:ext>
            </a:extLst>
          </p:cNvPr>
          <p:cNvCxnSpPr>
            <a:cxnSpLocks/>
            <a:stCxn id="13" idx="3"/>
            <a:endCxn id="12" idx="0"/>
          </p:cNvCxnSpPr>
          <p:nvPr/>
        </p:nvCxnSpPr>
        <p:spPr>
          <a:xfrm flipV="1">
            <a:off x="6730470" y="1149998"/>
            <a:ext cx="727209" cy="1900736"/>
          </a:xfrm>
          <a:prstGeom prst="bentConnector4">
            <a:avLst>
              <a:gd name="adj1" fmla="val 16136"/>
              <a:gd name="adj2" fmla="val 112027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94EAAA4-453D-4D44-BFCD-197C94B7ADEC}"/>
              </a:ext>
            </a:extLst>
          </p:cNvPr>
          <p:cNvCxnSpPr>
            <a:stCxn id="12" idx="2"/>
            <a:endCxn id="14" idx="3"/>
          </p:cNvCxnSpPr>
          <p:nvPr/>
        </p:nvCxnSpPr>
        <p:spPr>
          <a:xfrm rot="5400000">
            <a:off x="5407234" y="1866445"/>
            <a:ext cx="2255953" cy="1844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E8B0BCE9-ABCD-4838-BD23-2864B522E0CA}"/>
              </a:ext>
            </a:extLst>
          </p:cNvPr>
          <p:cNvCxnSpPr>
            <a:cxnSpLocks/>
            <a:stCxn id="14" idx="1"/>
            <a:endCxn id="41" idx="3"/>
          </p:cNvCxnSpPr>
          <p:nvPr/>
        </p:nvCxnSpPr>
        <p:spPr>
          <a:xfrm rot="10800000">
            <a:off x="2473858" y="3879087"/>
            <a:ext cx="1508780" cy="378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8CD6986-8E47-4A59-9241-74311AF8C7E1}"/>
              </a:ext>
            </a:extLst>
          </p:cNvPr>
          <p:cNvSpPr txBox="1"/>
          <p:nvPr/>
        </p:nvSpPr>
        <p:spPr>
          <a:xfrm>
            <a:off x="2825615" y="3916891"/>
            <a:ext cx="1157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</a:t>
            </a:r>
            <a:r>
              <a:rPr lang="ko-KR" altLang="en-US" sz="1000" dirty="0"/>
              <a:t>초간 </a:t>
            </a:r>
            <a:r>
              <a:rPr lang="en-US" altLang="ko-KR" sz="1000" dirty="0"/>
              <a:t>no input</a:t>
            </a:r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FA4017-5BC2-4002-A7AB-47295FE4A4CE}"/>
              </a:ext>
            </a:extLst>
          </p:cNvPr>
          <p:cNvSpPr/>
          <p:nvPr/>
        </p:nvSpPr>
        <p:spPr>
          <a:xfrm>
            <a:off x="843756" y="3623616"/>
            <a:ext cx="1630102" cy="51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Action</a:t>
            </a:r>
          </a:p>
          <a:p>
            <a:pPr algn="ctr"/>
            <a:r>
              <a:rPr lang="en-US" altLang="ko-KR" sz="1000" dirty="0"/>
              <a:t>Hide UI</a:t>
            </a:r>
            <a:endParaRPr lang="ko-KR" altLang="en-US" sz="1000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6B994870-5218-4A3C-BD14-FD04E9AF01EB}"/>
              </a:ext>
            </a:extLst>
          </p:cNvPr>
          <p:cNvCxnSpPr>
            <a:cxnSpLocks/>
            <a:stCxn id="41" idx="0"/>
            <a:endCxn id="8" idx="2"/>
          </p:cNvCxnSpPr>
          <p:nvPr/>
        </p:nvCxnSpPr>
        <p:spPr>
          <a:xfrm rot="5400000" flipH="1" flipV="1">
            <a:off x="1241456" y="3206265"/>
            <a:ext cx="83470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30A16D0-8677-43ED-9FFE-D67AB421E5A5}"/>
              </a:ext>
            </a:extLst>
          </p:cNvPr>
          <p:cNvSpPr/>
          <p:nvPr/>
        </p:nvSpPr>
        <p:spPr>
          <a:xfrm>
            <a:off x="2867949" y="648738"/>
            <a:ext cx="985044" cy="510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Interact Check</a:t>
            </a:r>
            <a:endParaRPr lang="ko-KR" altLang="en-US" sz="1000" dirty="0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C29460B5-FF6F-4F74-BF7C-1F0C8E0A1A48}"/>
              </a:ext>
            </a:extLst>
          </p:cNvPr>
          <p:cNvCxnSpPr>
            <a:stCxn id="47" idx="0"/>
          </p:cNvCxnSpPr>
          <p:nvPr/>
        </p:nvCxnSpPr>
        <p:spPr>
          <a:xfrm rot="5400000" flipH="1" flipV="1">
            <a:off x="6033276" y="-2246879"/>
            <a:ext cx="222813" cy="5568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0A65029-1CF8-415C-A5D9-8FF2C7E0BB59}"/>
              </a:ext>
            </a:extLst>
          </p:cNvPr>
          <p:cNvSpPr txBox="1"/>
          <p:nvPr/>
        </p:nvSpPr>
        <p:spPr>
          <a:xfrm>
            <a:off x="8928893" y="310786"/>
            <a:ext cx="2924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</a:t>
            </a:r>
            <a:r>
              <a:rPr lang="en-US" altLang="ko-KR" sz="1000" dirty="0"/>
              <a:t>Idle – </a:t>
            </a:r>
            <a:r>
              <a:rPr lang="ko-KR" altLang="en-US" sz="1000" dirty="0"/>
              <a:t>바로 </a:t>
            </a:r>
            <a:r>
              <a:rPr lang="en-US" altLang="ko-KR" sz="1000" dirty="0"/>
              <a:t>Active</a:t>
            </a:r>
            <a:r>
              <a:rPr lang="ko-KR" altLang="en-US" sz="1000" dirty="0"/>
              <a:t>로 전환</a:t>
            </a:r>
            <a:endParaRPr lang="en-US" altLang="ko-KR" sz="1000" dirty="0"/>
          </a:p>
          <a:p>
            <a:r>
              <a:rPr lang="ko-KR" altLang="en-US" sz="1000" dirty="0"/>
              <a:t>현재 </a:t>
            </a:r>
            <a:r>
              <a:rPr lang="en-US" altLang="ko-KR" sz="1000" dirty="0"/>
              <a:t>Active </a:t>
            </a:r>
            <a:r>
              <a:rPr lang="ko-KR" altLang="en-US" sz="1000" dirty="0"/>
              <a:t>상태 </a:t>
            </a:r>
            <a:r>
              <a:rPr lang="en-US" altLang="ko-KR" sz="1000" dirty="0"/>
              <a:t>-&gt; 3</a:t>
            </a:r>
            <a:r>
              <a:rPr lang="ko-KR" altLang="en-US" sz="1000" dirty="0"/>
              <a:t>초간 </a:t>
            </a:r>
            <a:r>
              <a:rPr lang="en-US" altLang="ko-KR" sz="1000" dirty="0"/>
              <a:t>interaction </a:t>
            </a:r>
            <a:r>
              <a:rPr lang="ko-KR" altLang="en-US" sz="1000" dirty="0"/>
              <a:t>시 전환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6298F2D-8B25-46E7-AF97-17F7C7A17DAA}"/>
              </a:ext>
            </a:extLst>
          </p:cNvPr>
          <p:cNvSpPr/>
          <p:nvPr/>
        </p:nvSpPr>
        <p:spPr>
          <a:xfrm>
            <a:off x="2294602" y="2478021"/>
            <a:ext cx="1630102" cy="51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State</a:t>
            </a:r>
          </a:p>
          <a:p>
            <a:pPr algn="ctr"/>
            <a:r>
              <a:rPr lang="en-US" altLang="ko-KR" sz="1000" dirty="0"/>
              <a:t>Active</a:t>
            </a:r>
            <a:endParaRPr lang="ko-KR" altLang="en-US" sz="1000" dirty="0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7F2184FA-B8F3-437B-8452-08ACF9ABCFA5}"/>
              </a:ext>
            </a:extLst>
          </p:cNvPr>
          <p:cNvCxnSpPr>
            <a:stCxn id="52" idx="2"/>
            <a:endCxn id="13" idx="0"/>
          </p:cNvCxnSpPr>
          <p:nvPr/>
        </p:nvCxnSpPr>
        <p:spPr>
          <a:xfrm rot="5400000" flipH="1" flipV="1">
            <a:off x="4415687" y="1489230"/>
            <a:ext cx="193697" cy="2805766"/>
          </a:xfrm>
          <a:prstGeom prst="bentConnector5">
            <a:avLst>
              <a:gd name="adj1" fmla="val -118019"/>
              <a:gd name="adj2" fmla="val 50000"/>
              <a:gd name="adj3" fmla="val 218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8F2F2AA-931D-4F61-80EA-F9C475B20D12}"/>
              </a:ext>
            </a:extLst>
          </p:cNvPr>
          <p:cNvCxnSpPr>
            <a:cxnSpLocks/>
            <a:stCxn id="10" idx="2"/>
            <a:endCxn id="52" idx="0"/>
          </p:cNvCxnSpPr>
          <p:nvPr/>
        </p:nvCxnSpPr>
        <p:spPr>
          <a:xfrm rot="5400000">
            <a:off x="3312371" y="1662364"/>
            <a:ext cx="612939" cy="1018374"/>
          </a:xfrm>
          <a:prstGeom prst="bentConnector3">
            <a:avLst>
              <a:gd name="adj1" fmla="val 6795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74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F98CEE0-FB27-46E1-B2D5-95F222FA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403843"/>
              </p:ext>
            </p:extLst>
          </p:nvPr>
        </p:nvGraphicFramePr>
        <p:xfrm>
          <a:off x="2032000" y="2446866"/>
          <a:ext cx="812799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6805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731912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11329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프로그램 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입력시스템 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Interactable </a:t>
                      </a:r>
                      <a:r>
                        <a:rPr lang="ko-KR" altLang="en-US" sz="1200" dirty="0"/>
                        <a:t>상태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14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51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0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93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14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75A42F-0A01-4210-BF72-370BCD46B8B7}"/>
              </a:ext>
            </a:extLst>
          </p:cNvPr>
          <p:cNvSpPr txBox="1"/>
          <p:nvPr/>
        </p:nvSpPr>
        <p:spPr>
          <a:xfrm>
            <a:off x="3140338" y="5442246"/>
            <a:ext cx="578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버튼 정의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AAF82D-C075-4DD0-9FB9-F7E09DB1D308}"/>
              </a:ext>
            </a:extLst>
          </p:cNvPr>
          <p:cNvSpPr/>
          <p:nvPr/>
        </p:nvSpPr>
        <p:spPr>
          <a:xfrm>
            <a:off x="2776271" y="2353734"/>
            <a:ext cx="728133" cy="72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0AC74D6-2E64-4D8C-BBF6-790C2639F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37337"/>
              </p:ext>
            </p:extLst>
          </p:nvPr>
        </p:nvGraphicFramePr>
        <p:xfrm>
          <a:off x="6739466" y="1803398"/>
          <a:ext cx="4004734" cy="248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2367">
                  <a:extLst>
                    <a:ext uri="{9D8B030D-6E8A-4147-A177-3AD203B41FA5}">
                      <a16:colId xmlns:a16="http://schemas.microsoft.com/office/drawing/2014/main" val="1668056901"/>
                    </a:ext>
                  </a:extLst>
                </a:gridCol>
                <a:gridCol w="2002367">
                  <a:extLst>
                    <a:ext uri="{9D8B030D-6E8A-4147-A177-3AD203B41FA5}">
                      <a16:colId xmlns:a16="http://schemas.microsoft.com/office/drawing/2014/main" val="127319127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14085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Min,Max</a:t>
                      </a:r>
                      <a:r>
                        <a:rPr lang="en-US" altLang="ko-KR" sz="1200" dirty="0"/>
                        <a:t> X,Y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최대 최소 </a:t>
                      </a:r>
                      <a:r>
                        <a:rPr lang="en-US" altLang="ko-KR" sz="1200" dirty="0"/>
                        <a:t>X,Y</a:t>
                      </a:r>
                      <a:r>
                        <a:rPr lang="ko-KR" altLang="en-US" sz="1200" dirty="0"/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51424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Keep Ratio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초기 설정 비율 지키기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0594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Pad_X,Y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Padding </a:t>
                      </a:r>
                      <a:r>
                        <a:rPr lang="ko-KR" altLang="en-US" sz="1200" dirty="0"/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9334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Order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중요도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높을수록 중요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75962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Can disappear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사이즈가 작을 때 사라져도 되는 기능인지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608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600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75A42F-0A01-4210-BF72-370BCD46B8B7}"/>
              </a:ext>
            </a:extLst>
          </p:cNvPr>
          <p:cNvSpPr txBox="1"/>
          <p:nvPr/>
        </p:nvSpPr>
        <p:spPr>
          <a:xfrm>
            <a:off x="3140338" y="5442246"/>
            <a:ext cx="5788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UI Controller</a:t>
            </a:r>
          </a:p>
          <a:p>
            <a:pPr algn="ctr"/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AAF82D-C075-4DD0-9FB9-F7E09DB1D308}"/>
              </a:ext>
            </a:extLst>
          </p:cNvPr>
          <p:cNvSpPr/>
          <p:nvPr/>
        </p:nvSpPr>
        <p:spPr>
          <a:xfrm>
            <a:off x="2776271" y="2353734"/>
            <a:ext cx="728133" cy="72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0AC74D6-2E64-4D8C-BBF6-790C2639F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642662"/>
              </p:ext>
            </p:extLst>
          </p:nvPr>
        </p:nvGraphicFramePr>
        <p:xfrm>
          <a:off x="6739466" y="1803398"/>
          <a:ext cx="4004734" cy="267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2367">
                  <a:extLst>
                    <a:ext uri="{9D8B030D-6E8A-4147-A177-3AD203B41FA5}">
                      <a16:colId xmlns:a16="http://schemas.microsoft.com/office/drawing/2014/main" val="1668056901"/>
                    </a:ext>
                  </a:extLst>
                </a:gridCol>
                <a:gridCol w="2002367">
                  <a:extLst>
                    <a:ext uri="{9D8B030D-6E8A-4147-A177-3AD203B41FA5}">
                      <a16:colId xmlns:a16="http://schemas.microsoft.com/office/drawing/2014/main" val="127319127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14085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UI Object List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51424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UI relation Matrix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UI </a:t>
                      </a:r>
                      <a:r>
                        <a:rPr lang="ko-KR" altLang="en-US" sz="1200" dirty="0" err="1"/>
                        <a:t>끼리의</a:t>
                      </a:r>
                      <a:r>
                        <a:rPr lang="ko-KR" altLang="en-US" sz="1200" dirty="0"/>
                        <a:t> 연관성 </a:t>
                      </a:r>
                      <a:r>
                        <a:rPr lang="en-US" altLang="ko-KR" sz="1200" dirty="0"/>
                        <a:t>Matrix.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가까울수록 가까이 설정해준다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0594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9334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75962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608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32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185</Words>
  <Application>Microsoft Office PowerPoint</Application>
  <PresentationFormat>와이드스크린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정방원</dc:creator>
  <cp:lastModifiedBy>정방원</cp:lastModifiedBy>
  <cp:revision>98</cp:revision>
  <dcterms:created xsi:type="dcterms:W3CDTF">2017-10-20T05:50:23Z</dcterms:created>
  <dcterms:modified xsi:type="dcterms:W3CDTF">2017-10-20T09:12:42Z</dcterms:modified>
</cp:coreProperties>
</file>