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E05DD-EA45-4717-BFC2-379C254B061B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BFF96-73AF-473F-939F-CB74F1B27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3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D64B6-A1D6-405A-9425-A4AC3083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A858B1-DDB4-4C29-8433-34BFD8AA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0D910-89DB-47A9-A53A-00E55E22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DAE68-E178-4CB3-8255-11D34ACA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92E4F-10B6-47D9-96AF-70B74C2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1AEEE-9DCE-4EDA-880D-91884A51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22069-D3FE-4641-B7E9-4F2FE0A93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F309E-18AB-4238-A2A4-2EF3E786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696BA-EFC3-4917-8025-7FD8A269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E8C82-419F-45BF-B5BA-91CD13A3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90E5AA-5B70-483B-B790-17F4D568C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4B6D-0164-4E29-8BD6-58607A43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4414F-4537-4487-B358-65773D5C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928D7-AD8B-400C-A7F9-E334434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CBA99-0E81-476C-AAD8-A1A54390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8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DB233-4493-40C6-B122-201B072A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0849C-6CB5-4D69-90D2-54FBFFB4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A0A70-B592-4664-98F7-A9A923CD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A7154-C152-443C-920A-F0D6BB50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6EFBE-E7FE-429E-8EB3-9C9BB941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9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F346-9F85-4D77-A449-1A3093B0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99EFA-783D-473D-988D-91C81823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14F94-7427-48BD-AA4E-803CF78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031C9-FA31-495A-A561-0DF9F283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D37ED-4CEB-489C-BE34-FFC44E83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49D2-75A3-4556-91C8-90399F77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7E67-DF4C-408F-9FCC-1CE5DE9A6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227C-873C-457D-8F32-B7CE64A8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66A59-C3D3-4CE4-A5DA-77CE54A5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0449D-A130-4999-B982-FC5FAB9D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7AECF-86C6-4280-B946-914B4AFC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E933-2F8E-4545-9E30-B17A8BAD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ED143-EAB0-4084-A238-9F1AC52E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7FC57-344C-4AA5-BF18-14CC5340B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097D1-0619-441B-9FC2-25D061367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BA2A6E-E1A0-4F42-9CE2-033AA58D7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26B4A-A80E-44E7-92EC-B4871B7D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A3E10-74C2-4644-AA03-E6A45C3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5BCA1A-FDA9-4A05-B824-D9D0BD6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3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7A869-842E-4DB1-B1FB-48BD92C2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A5FEF-FD52-427A-B5B2-785A50C5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2FAF42-F8C0-4425-ABAD-BD584203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E064D-ACE2-46F9-B7B8-D8980C4D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B3AFAF-9C79-4F55-B327-3C9DF7CF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51D1A8-D83E-479B-BC34-6369FA5A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D64B7-BEC9-4D8F-BEF7-833ECC5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9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25320-925C-4F9D-A6F2-5EBACD64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5C733-D1D6-44C4-ACC0-CC6EEAFE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7AD12-A09E-4C82-A23F-B4E10B4A5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969FF-B300-4769-A1FA-E8D45612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AD63F-C690-4C56-BC11-8D15E21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D96D5-F591-4B1D-BF74-C143633E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4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6841-5D96-4A98-A5F4-1C1EF11B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F5470-2DF2-4A31-92D8-53A9CC21B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FBAE-771A-402E-897A-F919CC54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29956-ABF7-4DF2-99FA-2389003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ABE1AC-3943-4289-B46D-7B2C142F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D92FB-A656-464E-A65F-873EA4E1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8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56607D-1851-46BC-9E1B-A952E638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3EB2B-7BE4-44A0-83E5-B4170365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38704-7B6C-4612-8330-8B810746B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D65E-313B-4E63-940F-2E00E16A791F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5D023-2AD8-4D22-AE0C-16FD0C3C4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6835D-6DFA-4CC5-81EE-61250F5F2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10F2-5C57-4B95-91B0-9992EAB0F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D95527-59C5-484E-B0B7-92F32123A195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중간 발표 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진행사항 어플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endParaRPr lang="ko-KR" alt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47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B50CBE-AB10-4366-B52C-59D0C725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58" y="1507935"/>
            <a:ext cx="5142326" cy="3242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565FB-3DBA-4CB4-9E8C-D700323B332C}"/>
              </a:ext>
            </a:extLst>
          </p:cNvPr>
          <p:cNvSpPr txBox="1"/>
          <p:nvPr/>
        </p:nvSpPr>
        <p:spPr>
          <a:xfrm>
            <a:off x="1687964" y="5204180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Defined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40014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C565FB-3DBA-4CB4-9E8C-D700323B332C}"/>
              </a:ext>
            </a:extLst>
          </p:cNvPr>
          <p:cNvSpPr txBox="1"/>
          <p:nvPr/>
        </p:nvSpPr>
        <p:spPr>
          <a:xfrm>
            <a:off x="1687964" y="5204180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Making Free Space From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A6983D-E3B1-43D8-A115-8C2B634E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291" y="1515928"/>
            <a:ext cx="5648325" cy="31908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CFD1FF-E8C1-4DA8-A99E-24847DACDA62}"/>
              </a:ext>
            </a:extLst>
          </p:cNvPr>
          <p:cNvCxnSpPr/>
          <p:nvPr/>
        </p:nvCxnSpPr>
        <p:spPr>
          <a:xfrm>
            <a:off x="2348564" y="1472665"/>
            <a:ext cx="1434164" cy="875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DF78C91-84D0-4853-8D61-6E5B74AFF8AF}"/>
              </a:ext>
            </a:extLst>
          </p:cNvPr>
          <p:cNvCxnSpPr>
            <a:cxnSpLocks/>
          </p:cNvCxnSpPr>
          <p:nvPr/>
        </p:nvCxnSpPr>
        <p:spPr>
          <a:xfrm>
            <a:off x="2348564" y="1397000"/>
            <a:ext cx="3933703" cy="71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00EFAD-11CE-4056-9231-F48D33A2F451}"/>
              </a:ext>
            </a:extLst>
          </p:cNvPr>
          <p:cNvCxnSpPr>
            <a:cxnSpLocks/>
          </p:cNvCxnSpPr>
          <p:nvPr/>
        </p:nvCxnSpPr>
        <p:spPr>
          <a:xfrm>
            <a:off x="2348564" y="1397000"/>
            <a:ext cx="6008036" cy="71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E92239-C57A-44FA-9DAB-ACC30623424C}"/>
              </a:ext>
            </a:extLst>
          </p:cNvPr>
          <p:cNvSpPr txBox="1"/>
          <p:nvPr/>
        </p:nvSpPr>
        <p:spPr>
          <a:xfrm>
            <a:off x="67230" y="812225"/>
            <a:ext cx="32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30083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C565FB-3DBA-4CB4-9E8C-D700323B332C}"/>
              </a:ext>
            </a:extLst>
          </p:cNvPr>
          <p:cNvSpPr txBox="1"/>
          <p:nvPr/>
        </p:nvSpPr>
        <p:spPr>
          <a:xfrm>
            <a:off x="1687964" y="5788380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Case 1 Video</a:t>
            </a:r>
          </a:p>
        </p:txBody>
      </p:sp>
      <p:pic>
        <p:nvPicPr>
          <p:cNvPr id="3" name="bandicam 2017-10-26 00-19-01-776">
            <a:hlinkClick r:id="" action="ppaction://media"/>
            <a:extLst>
              <a:ext uri="{FF2B5EF4-FFF2-40B4-BE49-F238E27FC236}">
                <a16:creationId xmlns:a16="http://schemas.microsoft.com/office/drawing/2014/main" id="{A680E53F-03CB-4983-B157-66528016DE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3152" y="499733"/>
            <a:ext cx="7948604" cy="44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C565FB-3DBA-4CB4-9E8C-D700323B332C}"/>
              </a:ext>
            </a:extLst>
          </p:cNvPr>
          <p:cNvSpPr txBox="1"/>
          <p:nvPr/>
        </p:nvSpPr>
        <p:spPr>
          <a:xfrm>
            <a:off x="1704897" y="5729113"/>
            <a:ext cx="9018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Case 2 Video</a:t>
            </a:r>
          </a:p>
        </p:txBody>
      </p:sp>
      <p:pic>
        <p:nvPicPr>
          <p:cNvPr id="2" name="bandicam 2017-10-26 00-19-44-935">
            <a:hlinkClick r:id="" action="ppaction://media"/>
            <a:extLst>
              <a:ext uri="{FF2B5EF4-FFF2-40B4-BE49-F238E27FC236}">
                <a16:creationId xmlns:a16="http://schemas.microsoft.com/office/drawing/2014/main" id="{653F2736-05F0-4A87-AD51-1D7A3E73A8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38459" y="487279"/>
            <a:ext cx="8751855" cy="49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9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21</Words>
  <Application>Microsoft Office PowerPoint</Application>
  <PresentationFormat>와이드스크린</PresentationFormat>
  <Paragraphs>6</Paragraphs>
  <Slides>5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정방원</dc:creator>
  <cp:lastModifiedBy>정방원</cp:lastModifiedBy>
  <cp:revision>204</cp:revision>
  <dcterms:created xsi:type="dcterms:W3CDTF">2017-10-21T06:02:34Z</dcterms:created>
  <dcterms:modified xsi:type="dcterms:W3CDTF">2017-10-25T15:22:06Z</dcterms:modified>
</cp:coreProperties>
</file>