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519F-D893-0839-84D9-878BF1D7A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733CA-5944-0549-BF73-453313CDF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2D2C-E235-3ED5-7218-4C838363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2129-73A6-0406-C06F-8198061C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9DD1D-B184-12A3-A357-E82CDB23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1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A7DC-D977-46CC-3C37-56D70743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A11BE-7E41-9267-CCF7-8183D58C8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94EF-C6F9-D3EB-7ECC-8FC19085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DD358-3C85-18EF-6185-C2F4291D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9B2C-9CFA-B33B-9506-A19EBD6B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0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C358C-206B-0B85-AFFE-1EEB162A1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4D1AA-9134-89B1-C024-80932A5F6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C649B-D2D5-D643-AD42-4CAF5700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782E4-4178-5F92-8C12-81175EEA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3CE9-95C6-E2DD-82C2-3BB8D64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F399-FF57-3625-5113-C5654F07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78A87-AD65-ADFA-4E8C-FE7CACFA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981C8-5393-D5E2-2C3E-4577E4C6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A438-B4FD-CDC5-9868-BFD1A5CF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385A-736A-F4E9-1AD6-60E099C0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4D3C-77A6-BD9E-8DB4-4B1BD983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D2CF0-462E-33B2-33A6-1641C1D70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5E7CB-8D79-3525-8EEC-D09FC7A6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FF3BB-EF0A-7109-213F-C9793804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5B9B-AACA-6040-90A6-BABAD242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2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AA18-C079-FE28-C909-564B6084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E6B0-C30C-F737-439D-5F1DE37BC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CC4C8-6424-965B-D597-08B0FACF9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C3178-9031-D2A4-A836-ADDC75C6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26E17-A429-7CB5-7D0C-431989E5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D0BFC-8ADF-FC59-B6DC-5AC41AE2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5B7F-7CB6-5FC9-7867-DF17E630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F422F-2557-215B-EE08-9EB59E02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4B7B7-0E0E-1C3E-9C5D-5AB3E50F5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AAB18-5E4F-875D-F25B-22D2582B9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4C35A-36D2-43B0-75B2-58F8F7536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B2AAE-92E5-6321-DDA9-29F794D8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F3D3F-8CAD-B099-BA1E-3C17ED3C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87BB8-FED2-00DF-5EDE-D2002321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7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4694-FA0A-61B9-9663-816AE417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EAF34-5A4D-4667-A559-EE16D910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DC938-24E3-ABCC-5C79-72C26FDB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89FC7-69C4-6E71-E9D5-348B5419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0D9F8-A46C-E906-C34A-7F6C30BA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A4B40-50C7-60FF-1ADA-9D4656BA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5657D-73A2-E38E-1973-A01BDDBF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6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3E7B-447C-6E86-EF86-7AAB4917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28E2-FB96-5AC4-3CD9-BD4035403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2A754-690E-B08B-CBF1-BD48A83EC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C987C-E3DF-2E31-E364-88571AD8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C3218-E9CE-AC6C-305A-3E68A9EE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BD9E0-B52D-AAAC-0472-FFEB1AAD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127A-C227-975F-B301-FAF762D8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CEEA2-16A7-39D3-8EC5-3F2305605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24F23-608C-B315-1B11-26CAA39B6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E831-385C-305C-D04C-76CC97DD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545C9-6980-C0ED-0A15-5AFCAF70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A913-EBAD-D1CF-9262-E0F7C9AA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5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66C0E-1F7A-8543-7944-7FF63DCA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71A8C-1632-D431-8660-E8BDD0290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8AF63-B5FE-88BB-9D25-D9093BF63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33766-6E34-9652-B30F-31C2E3E2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0665-947B-4578-F72E-0A5354E1F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7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Todd Benanzer</dc:creator>
  <cp:lastModifiedBy>Todd Benanzer</cp:lastModifiedBy>
  <cp:revision>1</cp:revision>
  <dcterms:created xsi:type="dcterms:W3CDTF">2025-03-09T19:00:34Z</dcterms:created>
  <dcterms:modified xsi:type="dcterms:W3CDTF">2025-03-09T19:01:13Z</dcterms:modified>
</cp:coreProperties>
</file>