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00">
                <a:latin typeface="Arial"/>
              </a:defRPr>
            </a:pPr>
            <a:r>
              <a:t>Accounts by Quarter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Accounts</c:v>
                </c:pt>
              </c:strCache>
            </c:strRef>
          </c:tx>
          <c:spPr>
            <a:solidFill>
              <a:srgbClr val="3C2F80"/>
            </a:solidFill>
          </c:spPr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26</c:v>
                </c:pt>
                <c:pt idx="2">
                  <c:v>82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>
                  <a:solidFill>
                    <a:srgbClr val="3C2F8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none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