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One Title (Default Layout)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Item A</a:t>
            </a:r>
          </a:p>
          <a:p>
            <a:pPr/>
            <a:r>
              <a:t>Item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via Layout Name: 'Title Slide'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for name-based layout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Three (Title and Content Layout)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 text box on slide three.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