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11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Product Sales Trends (Line)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Alpha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  <c:pt idx="3">
                  <c:v>Q4 Sales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180</c:v>
                </c:pt>
                <c:pt idx="3">
                  <c:v>220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Beta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Q1 Sales</c:v>
                </c:pt>
                <c:pt idx="1">
                  <c:v>Q2 Sales</c:v>
                </c:pt>
                <c:pt idx="2">
                  <c:v>Q3 Sales</c:v>
                </c:pt>
                <c:pt idx="3">
                  <c:v>Q4 Sales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120</c:v>
                </c:pt>
                <c:pt idx="1">
                  <c:v>170</c:v>
                </c:pt>
                <c:pt idx="2">
                  <c:v>160</c:v>
                </c:pt>
                <c:pt idx="3">
                  <c:v>190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Regional Performance (Column)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Y2022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2500</c:v>
                </c:pt>
                <c:pt idx="1">
                  <c:v>3200</c:v>
                </c:pt>
                <c:pt idx="2">
                  <c:v>1800</c:v>
                </c:pt>
                <c:pt idx="3">
                  <c:v>2900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Y2023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2800</c:v>
                </c:pt>
                <c:pt idx="1">
                  <c:v>3000</c:v>
                </c:pt>
                <c:pt idx="2">
                  <c:v>2000</c:v>
                </c:pt>
                <c:pt idx="3">
                  <c:v>3100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via Layout Name: 'Title Slide'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for name-based layout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 (Title and Content Layout)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Content text box on slide three.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371600"/>
          <a:ext cx="41148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0" y="1371600"/>
          <a:ext cx="41148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DUPLICATED - Updated Title for First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Item A</a:t>
            </a:r>
          </a:p>
          <a:p>
            <a:r>
              <a:t>Item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Another text box, added during text manipulation phase.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4572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Additional Point 1</a:t>
            </a:r>
          </a:p>
          <a:p>
            <a:r>
              <a:t>Additional Point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