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Title</a:t>
            </a:r>
            <a:r>
              <a:rPr sz="1800" b="1" i="1">
                <a:latin typeface="Arial"/>
              </a:rPr>
              <a:t>
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800" b="1" i="1">
                <a:latin typeface="Arial"/>
              </a:rPr>
              <a:t>
Aggregation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800" b="1" i="1">
                <a:latin typeface="Arial"/>
              </a:rPr>
              <a:t>
Aggregation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800" b="1" i="1">
                <a:latin typeface="Arial"/>
              </a:rPr>
              <a:t>
Aggregation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800" b="1" i="1">
                <a:latin typeface="Arial"/>
              </a:rPr>
              <a:t>
Aggregation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2025-03-29T20:09:13Z</dcterms:modified>
</cp:coreProperties>
</file>