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600" b="0" i="1">
                <a:latin typeface="Arial"/>
              </a:rPr>
              <a:t>
Aggregation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Product Category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Customer Count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Avg Price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Total Quantity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Discount Rate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$31.39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385.0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28.0%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$34.70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702.0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32.3%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$31.50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787.0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32.4%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$34.70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496.0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28.5%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$35.23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316.0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27.7%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600" b="0" i="1">
                <a:latin typeface="Arial"/>
              </a:rPr>
              <a:t>
Aggregation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Product Category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Discounted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Customer Count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Avg Price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Total Quantity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Discount Rate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$30.71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278.0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$33.13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$35.14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489.0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$33.78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213.0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$33.32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517.0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$27.69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270.0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$35.51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366.0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$32.66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130.0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$32.08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232.0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9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$43.45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84.0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100.0%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