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EB2-0569-9D61-977E-D109E486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782-FB69-16F5-13C0-AFE00E2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FBA0-86BF-B4F1-D467-DE0D8012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8A7-16F9-C7C8-B000-0344DA6C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FED9-B0E5-0A64-7DD4-4424FAA1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8591-4555-0DC2-6EC0-05FA2594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0418-6201-A2FA-8EB1-19B30A18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AC5F-C02C-5C7C-09FA-33F613D8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F495-00BC-F86E-3514-52A27F9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E95F-BF89-0BAA-643E-79F95BC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7EB64-D379-DE0E-9586-9E4EE0B6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C3D-10DC-1891-B37B-FA736AE5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2DB-7E0F-912D-BFBE-7EF7678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A82E-6584-5AC6-8750-301469AC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7495-A4DF-E979-E648-0230D8E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4EE7-2F5C-EA12-72DB-0D0699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718-7E75-A0F1-9416-B1DFE80C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4C35-6B15-4EE6-6E60-F81EA1D5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14E6-A71E-B4A2-015C-26D5BB2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676F-BEEB-4D5C-0649-E79F491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AD59-971C-80C0-2BD4-1FCF86A2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347E-6DDC-C428-4199-1D558A61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E1-8BF2-6112-E4C7-08066F2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25F5-E4E9-3AF7-D5B7-B2710784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E796-CF4D-454E-A080-BD9B5D8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EE6-ADD0-E286-BAC3-5EFFD51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E7A3-EE9F-C044-437E-386A36CE5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F045-F6C9-3C42-17AB-55817A2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C3DA-C96A-13F9-EF6F-7D49216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575D-C723-2CFC-F5EA-19BB7CFA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2DA8-D04D-C320-BCE1-A484B18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ECF7-A059-C2F2-72E8-E5F44ACB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60A0-7C54-A12E-B72C-2FA74E26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48D8-C62D-F55B-7FEB-F31C7BE8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55A2-C9FF-7BD2-D34B-060178DD0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643D-2A8E-B9FC-34ED-EB2139F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81BFD-3E99-629B-37E9-B8455DB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2B3D9-F0FA-BD73-DE4B-40F478C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9CD5D-A3CA-3724-B125-9711437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1D2-1B92-D1CE-ABA1-D3ED6DE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8268-ECFF-5A0C-EF56-F840CF43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2763-40BF-EB68-1A4B-FFB83AD4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9195-2B68-2B3E-0F44-D88F46B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9042-B5D0-5BAF-4DDC-C8C659CE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95A4D-AF0B-A8A0-2DF4-563C7E8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100E-C3C1-2036-76EA-CF728642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112-B2F3-EE91-C596-0978D91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ABE9-007C-281C-83B6-7059D1E6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DFA1-C789-3A31-FA06-C3A611BE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5C698-8BA7-6FEB-81D9-9376F04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4F9C-A666-E9A6-86BB-A03FEA5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3A2-F6C3-B332-A0BD-6A1A826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B11-E5A9-CD0A-929E-5A2A965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C5AF-6060-4814-9FFF-60C6191B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4ED4-1594-D813-DD04-9588DFFA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F2C08-896E-25C9-587F-855134E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D1B1-22C5-EDBC-B310-571DC0D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D3F0-D1CB-7215-F12E-1B97232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3B441-F3C4-D058-22BE-8AB3AB48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87C3-8BCF-EC02-CDD8-A7A98F2D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8659"/>
            <a:ext cx="10515600" cy="53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8731-C4E3-01C2-2AA7-AFC955D3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3884-0535-0DD2-F118-D266E48C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F2DC-78C9-3A40-58AC-915292E58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Tahoma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2</cp:revision>
  <dcterms:created xsi:type="dcterms:W3CDTF">2025-01-05T18:46:14Z</dcterms:created>
  <dcterms:modified xsi:type="dcterms:W3CDTF">2025-03-29T20:09:13Z</dcterms:modified>
</cp:coreProperties>
</file>