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62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esProps" Target="presProps.xml"/><Relationship Id="rId3" Type="http://schemas.openxmlformats.org/officeDocument/2006/relationships/viewProps" Target="viewProps.xml"/><Relationship Id="rId4" Type="http://schemas.openxmlformats.org/officeDocument/2006/relationships/theme" Target="theme/theme1.xml"/><Relationship Id="rId5" Type="http://schemas.openxmlformats.org/officeDocument/2006/relationships/tableStyles" Target="tableStyles.xml"/><Relationship Id="rId6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E2EB2-0569-9D61-977E-D109E48663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8A2782-FB69-16F5-13C0-AFE00E2F24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F1FBA0-86BF-B4F1-D467-DE0D8012D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E4253-8986-49FD-84C7-AC191AB6A1DA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1868A7-16F9-C7C8-B000-0344DA6CD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1DFED9-B0E5-0A64-7DD4-4424FAA1B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E0768-C283-446E-8447-F52740223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274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C8591-4555-0DC2-6EC0-05FA25947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3A0418-6201-A2FA-8EB1-19B30A1824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33AC5F-C02C-5C7C-09FA-33F613D89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E4253-8986-49FD-84C7-AC191AB6A1DA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09F495-00BC-F86E-3514-52A27F92C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DEE95F-BF89-0BAA-643E-79F95BC2B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E0768-C283-446E-8447-F52740223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730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17EB64-D379-DE0E-9586-9E4EE0B643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46EC3D-10DC-1891-B37B-FA736AE577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1662DB-7E0F-912D-BFBE-7EF7678BC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E4253-8986-49FD-84C7-AC191AB6A1DA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C8A82E-6584-5AC6-8750-301469AC9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BB7495-A4DF-E979-E648-0230D8E3E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E0768-C283-446E-8447-F52740223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213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24EE7-2F5C-EA12-72DB-0D0699550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D06718-7E75-A0F1-9416-B1DFE80C90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FB4C35-6B15-4EE6-6E60-F81EA1D5F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E4253-8986-49FD-84C7-AC191AB6A1DA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EF14E6-A71E-B4A2-015C-26D5BB21C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41676F-BEEB-4D5C-0649-E79F49177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E0768-C283-446E-8447-F52740223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2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3AD59-971C-80C0-2BD4-1FCF86A28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AE347E-6DDC-C428-4199-1D558A61F6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FEC7E1-8BF2-6112-E4C7-08066F29B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E4253-8986-49FD-84C7-AC191AB6A1DA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5E25F5-E4E9-3AF7-D5B7-B2710784C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A4E796-CF4D-454E-A080-BD9B5D8F8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E0768-C283-446E-8447-F52740223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884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81EE6-ADD0-E286-BAC3-5EFFD5163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A3E7A3-EE9F-C044-437E-386A36CE57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3FF045-F6C9-3C42-17AB-55817A248B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BDC3DA-C96A-13F9-EF6F-7D4921651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E4253-8986-49FD-84C7-AC191AB6A1DA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05575D-C723-2CFC-F5EA-19BB7CFA7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0F2DA8-D04D-C320-BCE1-A484B1806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E0768-C283-446E-8447-F52740223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319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3ECF7-A059-C2F2-72E8-E5F44ACBC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9460A0-7C54-A12E-B72C-2FA74E2628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FF48D8-C62D-F55B-7FEB-F31C7BE881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C655A2-C9FF-7BD2-D34B-060178DD05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26643D-2A8E-B9FC-34ED-EB2139F42A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C81BFD-3E99-629B-37E9-B8455DBA7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E4253-8986-49FD-84C7-AC191AB6A1DA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52B3D9-F0FA-BD73-DE4B-40F478C5C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D9CD5D-A3CA-3724-B125-9711437EC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E0768-C283-446E-8447-F52740223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517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481D2-1B92-D1CE-ABA1-D3ED6DE2F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378268-ECFF-5A0C-EF56-F840CF43C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E4253-8986-49FD-84C7-AC191AB6A1DA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3C2763-40BF-EB68-1A4B-FFB83AD4E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C49195-2B68-2B3E-0F44-D88F46BD5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E0768-C283-446E-8447-F52740223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749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189042-B5D0-5BAF-4DDC-C8C659CE0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E4253-8986-49FD-84C7-AC191AB6A1DA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C95A4D-AF0B-A8A0-2DF4-563C7E833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FE100E-C3C1-2036-76EA-CF7286428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E0768-C283-446E-8447-F52740223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011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A7112-B2F3-EE91-C596-0978D91FC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7CABE9-007C-281C-83B6-7059D1E69E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BEDFA1-C789-3A31-FA06-C3A611BED3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25C698-8BA7-6FEB-81D9-9376F048F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E4253-8986-49FD-84C7-AC191AB6A1DA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194F9C-A666-E9A6-86BB-A03FEA545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9BB3A2-F6C3-B332-A0BD-6A1A826F4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E0768-C283-446E-8447-F52740223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337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42B11-E5A9-CD0A-929E-5A2A965D0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98C5AF-6060-4814-9FFF-60C6191B88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D94ED4-1594-D813-DD04-9588DFFA6E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3F2C08-896E-25C9-587F-855134E57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E4253-8986-49FD-84C7-AC191AB6A1DA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59D1B1-22C5-EDBC-B310-571DC0D25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98D3F0-D1CB-7215-F12E-1B972324A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E0768-C283-446E-8447-F52740223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374597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A3B441-F3C4-D058-22BE-8AB3AB48A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357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2987C3-8BCF-EC02-CDD8-A7A98F2D10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848659"/>
            <a:ext cx="10515600" cy="5328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C18731-C4E3-01C2-2AA7-AFC955D336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8E4253-8986-49FD-84C7-AC191AB6A1DA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2F3884-0535-0DD2-F118-D266E48C11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DCF2DC-78C9-3A40-58AC-915292E58C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5E0768-C283-446E-8447-F52740223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254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 b="1" i="0">
                <a:latin typeface="Arial"/>
              </a:defRPr>
            </a:pPr>
            <a:r>
              <a:t>Title</a:t>
            </a:r>
            <a:r>
              <a:rPr sz="1800" b="1" i="1">
                <a:latin typeface="Arial"/>
              </a:rPr>
              <a:t>
Subtitle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Tahoma</vt:lpstr>
      <vt:lpstr>Office 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Todd Benanzer</dc:creator>
  <cp:lastModifiedBy>Todd Benanzer</cp:lastModifiedBy>
  <cp:revision>2</cp:revision>
  <dcterms:created xsi:type="dcterms:W3CDTF">2025-01-05T18:46:14Z</dcterms:created>
  <dcterms:modified xsi:type="dcterms:W3CDTF">2025-03-29T20:09:13Z</dcterms:modified>
</cp:coreProperties>
</file>