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A5F-B54E-4E08-A11E-8AED85651AF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4C43-317E-4511-910C-B07D8BA5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5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A5F-B54E-4E08-A11E-8AED85651AF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4C43-317E-4511-910C-B07D8BA5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A5F-B54E-4E08-A11E-8AED85651AF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4C43-317E-4511-910C-B07D8BA5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A5F-B54E-4E08-A11E-8AED85651AF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4C43-317E-4511-910C-B07D8BA5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A5F-B54E-4E08-A11E-8AED85651AF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4C43-317E-4511-910C-B07D8BA5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8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A5F-B54E-4E08-A11E-8AED85651AF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4C43-317E-4511-910C-B07D8BA5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A5F-B54E-4E08-A11E-8AED85651AF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4C43-317E-4511-910C-B07D8BA5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1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A5F-B54E-4E08-A11E-8AED85651AF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4C43-317E-4511-910C-B07D8BA5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A5F-B54E-4E08-A11E-8AED85651AF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4C43-317E-4511-910C-B07D8BA5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A5F-B54E-4E08-A11E-8AED85651AF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4C43-317E-4511-910C-B07D8BA5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A5F-B54E-4E08-A11E-8AED85651AF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4C43-317E-4511-910C-B07D8BA5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EA5F-B54E-4E08-A11E-8AED85651AF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74C43-317E-4511-910C-B07D8BA5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9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096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 Project Idea #1: Students’ Academic Performance</a:t>
            </a:r>
          </a:p>
          <a:p>
            <a:endParaRPr lang="en-US" dirty="0"/>
          </a:p>
          <a:p>
            <a:pPr lvl="1"/>
            <a:r>
              <a:rPr lang="en-US" dirty="0" smtClean="0"/>
              <a:t>What factors predict students’ academic performance?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Dataset: https://www.kaggle.com/aljarah/xAPI-Edu-Data (480 rows, 16 features,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1 outcome column)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Scope: Middle Eastern Students from elementary through high school, over two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semesters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Outcome: Students are graded by performance category (Low, Medium, High)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Features include demographic data, various numeric measures of student participation/activity, and categorical data describing parental involvement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7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096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Final Project Idea </a:t>
            </a:r>
            <a:r>
              <a:rPr lang="en-US" b="1" dirty="0" smtClean="0">
                <a:solidFill>
                  <a:prstClr val="black"/>
                </a:solidFill>
              </a:rPr>
              <a:t>#2: Diamonds</a:t>
            </a:r>
            <a:endParaRPr lang="en-US" b="1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What </a:t>
            </a:r>
            <a:r>
              <a:rPr lang="en-US" dirty="0" smtClean="0">
                <a:solidFill>
                  <a:prstClr val="black"/>
                </a:solidFill>
              </a:rPr>
              <a:t>features predict a diamond’s price?</a:t>
            </a: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Dataset: https</a:t>
            </a:r>
            <a:r>
              <a:rPr lang="en-US" dirty="0">
                <a:solidFill>
                  <a:prstClr val="black"/>
                </a:solidFill>
              </a:rPr>
              <a:t>://www.kaggle.com/shivam2503/diamonds </a:t>
            </a:r>
            <a:r>
              <a:rPr lang="en-US" dirty="0" smtClean="0">
                <a:solidFill>
                  <a:prstClr val="black"/>
                </a:solidFill>
              </a:rPr>
              <a:t>(54,000rows</a:t>
            </a:r>
            <a:r>
              <a:rPr lang="en-US" dirty="0">
                <a:solidFill>
                  <a:prstClr val="black"/>
                </a:solidFill>
              </a:rPr>
              <a:t>, 9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features,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	1 outcome column)</a:t>
            </a: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Outcome: </a:t>
            </a:r>
            <a:r>
              <a:rPr lang="en-US" dirty="0" smtClean="0">
                <a:solidFill>
                  <a:prstClr val="black"/>
                </a:solidFill>
              </a:rPr>
              <a:t>Price in US dollars</a:t>
            </a: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Features include </a:t>
            </a:r>
            <a:r>
              <a:rPr lang="en-US" dirty="0" smtClean="0">
                <a:solidFill>
                  <a:prstClr val="black"/>
                </a:solidFill>
              </a:rPr>
              <a:t>carat weight, qualitative ratings (cut, color, clarity), physical dimensions, shape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09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Final Project Idea </a:t>
            </a:r>
            <a:r>
              <a:rPr lang="en-US" b="1" dirty="0" smtClean="0">
                <a:solidFill>
                  <a:prstClr val="black"/>
                </a:solidFill>
              </a:rPr>
              <a:t>#3: Mushrooms</a:t>
            </a:r>
            <a:endParaRPr lang="en-US" b="1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What </a:t>
            </a:r>
            <a:r>
              <a:rPr lang="en-US" dirty="0" smtClean="0">
                <a:solidFill>
                  <a:prstClr val="black"/>
                </a:solidFill>
              </a:rPr>
              <a:t>features predict whether a mushroom is poisonous  or not?</a:t>
            </a: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Dataset: https://www.kaggle.com/uciml/mushroom-classification </a:t>
            </a:r>
            <a:r>
              <a:rPr lang="en-US" dirty="0" smtClean="0">
                <a:solidFill>
                  <a:prstClr val="black"/>
                </a:solidFill>
              </a:rPr>
              <a:t> (22 </a:t>
            </a:r>
            <a:r>
              <a:rPr lang="en-US" dirty="0">
                <a:solidFill>
                  <a:prstClr val="black"/>
                </a:solidFill>
              </a:rPr>
              <a:t>features,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	1 outcome column)</a:t>
            </a: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Outcome: </a:t>
            </a:r>
            <a:r>
              <a:rPr lang="en-US" dirty="0" smtClean="0">
                <a:solidFill>
                  <a:prstClr val="black"/>
                </a:solidFill>
              </a:rPr>
              <a:t>Edible or Poisonous?</a:t>
            </a: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Features </a:t>
            </a:r>
            <a:r>
              <a:rPr lang="en-US" dirty="0" smtClean="0">
                <a:solidFill>
                  <a:prstClr val="black"/>
                </a:solidFill>
              </a:rPr>
              <a:t>include various morphological descriptions (stem, cap, gills, etc.), color, odor (?!), population type, habitat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9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82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</dc:creator>
  <cp:lastModifiedBy>todd</cp:lastModifiedBy>
  <cp:revision>7</cp:revision>
  <dcterms:created xsi:type="dcterms:W3CDTF">2017-10-17T21:03:33Z</dcterms:created>
  <dcterms:modified xsi:type="dcterms:W3CDTF">2017-10-17T22:35:39Z</dcterms:modified>
</cp:coreProperties>
</file>