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5" r:id="rId4"/>
    <p:sldId id="273" r:id="rId5"/>
    <p:sldId id="274" r:id="rId6"/>
    <p:sldId id="267" r:id="rId7"/>
    <p:sldId id="260" r:id="rId8"/>
    <p:sldId id="275" r:id="rId9"/>
    <p:sldId id="276" r:id="rId10"/>
    <p:sldId id="268" r:id="rId11"/>
    <p:sldId id="278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82" autoAdjust="0"/>
    <p:restoredTop sz="84038" autoAdjust="0"/>
  </p:normalViewPr>
  <p:slideViewPr>
    <p:cSldViewPr snapToGrid="0">
      <p:cViewPr varScale="1">
        <p:scale>
          <a:sx n="54" d="100"/>
          <a:sy n="54" d="100"/>
        </p:scale>
        <p:origin x="94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E28C8-AAB0-4E2B-8FE6-B867617B3F1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B7A5C-4B25-424C-8820-4730BD7F1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01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rxjs.io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rxjs.io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rx-library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rx-library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https://www.learnrxjs.io/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B7A5C-4B25-424C-8820-4730BD7F16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53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https://www.learnrxjs.io/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B7A5C-4B25-424C-8820-4730BD7F16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84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B7A5C-4B25-424C-8820-4730BD7F16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85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B7A5C-4B25-424C-8820-4730BD7F16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89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B7A5C-4B25-424C-8820-4730BD7F16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67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Angular applications are mostly written in TypeScript, you will typically know when a variable is an observable. Although the Angular framework does not enforce a naming convention for observables, you will often see observables named with a trailing “$” sign.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can be useful when scanning through code and looking for observable values. Also, if you want a property to store the most recent value from an observable, it can be convenient to simply use the same name with or without the “$”.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https://angular.io/guide/rx-library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B7A5C-4B25-424C-8820-4730BD7F16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11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Angular applications are mostly written in TypeScript, you will typically know when a variable is an observable. Although the Angular framework does not enforce a naming convention for observables, you will often see observables named with a trailing “$” sign.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can be useful when scanning through code and looking for observable values. Also, if you want a property to store the most recent value from an observable, it can be convenient to simply use the same name with or without the “$”.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https://angular.io/guide/rx-library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B7A5C-4B25-424C-8820-4730BD7F16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1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B7A5C-4B25-424C-8820-4730BD7F16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40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45A0-FC6A-4945-8F4D-FE59E48CC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F41B1-A3F9-420D-97F5-5619087E4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4A113-7E02-44C4-AEA3-7E055291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5A1E-8A8E-44D2-91CC-3983C8722B0C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8BD57-6E36-4CAC-ABA7-F3D2E975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B29DA-0F3E-48C0-BED3-D31546E6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1336-A9FD-4D47-901B-15ACBA4ED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7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979B5-3712-4042-BA5C-BB4E1F2A7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60674-6B23-40CB-9640-D3F3F0A86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10C78-1E91-4A91-AA7E-A0FDB173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5A1E-8A8E-44D2-91CC-3983C8722B0C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E077-CB94-4CA8-8A06-531882D7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32FF4-1CA6-48C4-98B8-1C56BEAA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1336-A9FD-4D47-901B-15ACBA4ED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2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3F0816-5668-4781-9E0E-7B30CA5232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C492A-FD33-44FA-86AF-E511E7DF1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2B8FD-F4A7-47C0-8997-2D70A6A9A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5A1E-8A8E-44D2-91CC-3983C8722B0C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4DC71-43FD-4441-84D6-2C1C92B5C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DA18A-7D8E-4D0C-9C1E-7095B462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1336-A9FD-4D47-901B-15ACBA4ED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99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0C48-7B08-49F5-B85B-6569235A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A7795-82EC-4FD8-B365-AB2621711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73442-E6A4-40F7-BF46-1A60DD1A3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5A1E-8A8E-44D2-91CC-3983C8722B0C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27845-FD58-4409-B4A9-A9DF5DBF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E3FCE-1C76-40A3-8262-18C3593D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1336-A9FD-4D47-901B-15ACBA4ED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0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825B-A459-4E55-A293-52B2895B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742DA-26EB-4C2F-8C1E-FC28310A1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490C6-D2AA-4573-BD13-E564F3D4D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5A1E-8A8E-44D2-91CC-3983C8722B0C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58AE0-9C16-4A67-99E7-46E301E58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7EA38-39AD-40CA-9BAA-2CCAEBA5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1336-A9FD-4D47-901B-15ACBA4ED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7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90BD-4F4C-415C-94F3-C912532F2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41E45-A57D-40C3-BF40-1F0532F33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6848D-BEC3-4792-B330-10A6AAE05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18E92-CB2E-433E-BE18-7DF373631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5A1E-8A8E-44D2-91CC-3983C8722B0C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470F1-53B2-4801-A449-61C8AC50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9786E-08A1-43B6-9727-BA6F7791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1336-A9FD-4D47-901B-15ACBA4ED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3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076F5-B503-4328-A9B9-D32265968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63447-47A6-497A-ACD6-DEE87FA17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E4A59-B164-415C-AF7E-146AFE78A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4B95E1-B9D8-4CF6-ADEF-3A79E0359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F095F1-4515-4AFF-AB10-D471BF1F8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AA87BF-7A06-4F0F-9263-43E7CC376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5A1E-8A8E-44D2-91CC-3983C8722B0C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C650D8-521E-4663-A10F-428752CAD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F7A2F0-4F58-4798-934F-09F330406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1336-A9FD-4D47-901B-15ACBA4ED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4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BF5DC-014C-43D9-B16B-1321753EA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B590A-5ACE-496B-9D11-9CBBE4FF2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5A1E-8A8E-44D2-91CC-3983C8722B0C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73326B-94DB-4B6B-871A-C89DF75C1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CBE1F-4022-4924-9EE8-C6D2891A3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1336-A9FD-4D47-901B-15ACBA4ED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4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FDD684-2C8C-4A60-8562-AD2D4F56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5A1E-8A8E-44D2-91CC-3983C8722B0C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257960-35FD-4187-ADBB-D10630C67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D5407-DE17-417D-9896-A6CE2292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1336-A9FD-4D47-901B-15ACBA4ED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8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36CB-AA0A-4CEC-B19D-489544672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C676-5E21-43CB-A4A1-1205113EE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DCBC7-1D57-4F7B-A2E9-118BFA13C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23539-CA60-44D3-8AEC-A109C1681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5A1E-8A8E-44D2-91CC-3983C8722B0C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F5B75-9963-4BD7-9C78-B3812E203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36DC6-E680-4241-ACBE-5A56595B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1336-A9FD-4D47-901B-15ACBA4ED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4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7916-9AA8-4551-98E3-DE506E06B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DF89F3-522D-485A-B9E1-8CBB49440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21D5C-D834-4054-B96D-8F3357AA1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8BF77-447B-4272-A913-1C760824D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5A1E-8A8E-44D2-91CC-3983C8722B0C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837D3-921C-4C38-B27B-31F4172D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E5057-A7D3-4175-943E-EC059730A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C1336-A9FD-4D47-901B-15ACBA4ED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5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EFD391-4BEF-4093-8E08-53C8D6589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FD3C0-FFDA-4A30-A33B-5C20A33D2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CD30C-3845-442C-A756-E662DE776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F5A1E-8A8E-44D2-91CC-3983C8722B0C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09933-95FA-4F88-A21A-8650D1D41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C35E0-A140-4182-8238-D9F37B995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C1336-A9FD-4D47-901B-15ACBA4ED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ddfsnyder/RxSampl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angular-university.io/how-to-build-angular2-apps-using-rxjs-observable-data-services-pitfalls-to-avoid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rxjs.i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hyperlink" Target="https://redux.js.org/" TargetMode="External"/><Relationship Id="rId4" Type="http://schemas.openxmlformats.org/officeDocument/2006/relationships/hyperlink" Target="https://blog.angular-university.io/how-to-build-angular2-apps-using-rxjs-observable-data-services-pitfalls-to-avoid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205A0-1A2D-43C2-BE46-E256B729E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7970" y="1122363"/>
            <a:ext cx="10315852" cy="1913800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US" b="1" dirty="0">
                <a:solidFill>
                  <a:srgbClr val="FF0000"/>
                </a:solidFill>
              </a:rPr>
              <a:t>Reacting To Change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A Deep Dive into </a:t>
            </a:r>
            <a:r>
              <a:rPr lang="en-US" b="1" dirty="0" err="1">
                <a:solidFill>
                  <a:srgbClr val="FF0000"/>
                </a:solidFill>
              </a:rPr>
              <a:t>RxJS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A909A-53F8-4A80-BD78-33FD5D8F1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0624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Todd Snyder</a:t>
            </a:r>
          </a:p>
          <a:p>
            <a:pPr algn="r"/>
            <a:r>
              <a:rPr lang="en-US" dirty="0"/>
              <a:t>Software Architect/Consultant</a:t>
            </a:r>
          </a:p>
          <a:p>
            <a:pPr algn="r"/>
            <a:r>
              <a:rPr lang="en-US" dirty="0"/>
              <a:t> </a:t>
            </a:r>
            <a:r>
              <a:rPr lang="en-US" dirty="0" err="1"/>
              <a:t>Anexinet</a:t>
            </a:r>
            <a:endParaRPr lang="en-US" dirty="0"/>
          </a:p>
          <a:p>
            <a:pPr algn="r"/>
            <a:r>
              <a:rPr lang="en-US" dirty="0">
                <a:hlinkClick r:id="rId2"/>
              </a:rPr>
              <a:t>https://github.com/toddfsnyder/RxSample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40B5108-3DF0-4B98-9845-345EA817D184}"/>
              </a:ext>
            </a:extLst>
          </p:cNvPr>
          <p:cNvSpPr txBox="1">
            <a:spLocks/>
          </p:cNvSpPr>
          <p:nvPr/>
        </p:nvSpPr>
        <p:spPr>
          <a:xfrm>
            <a:off x="938074" y="3084659"/>
            <a:ext cx="10315852" cy="7937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2400"/>
              </a:spcAft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How to Manage State in a Complex World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227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59FB-B2D9-4F10-A3CE-36923EBB7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9974" cy="1325563"/>
          </a:xfrm>
        </p:spPr>
        <p:txBody>
          <a:bodyPr/>
          <a:lstStyle/>
          <a:p>
            <a:r>
              <a:rPr lang="en-US" b="1" dirty="0"/>
              <a:t>Rx programming – Flux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26AEA-577B-4B6A-B996-1BD664D18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4053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There are many options to consider when building SPA Applications. State management can be problematic and one size does not fit all!</a:t>
            </a:r>
          </a:p>
          <a:p>
            <a:pPr>
              <a:spcBef>
                <a:spcPts val="1200"/>
              </a:spcBef>
            </a:pPr>
            <a:r>
              <a:rPr lang="en-US" dirty="0"/>
              <a:t>ngrx/store: Reactive style application using a centralized store pattern</a:t>
            </a:r>
          </a:p>
          <a:p>
            <a:pPr>
              <a:spcBef>
                <a:spcPts val="1200"/>
              </a:spcBef>
            </a:pPr>
            <a:r>
              <a:rPr lang="en-US" dirty="0"/>
              <a:t>Redux: Redux is a predictable state container for JavaScript apps</a:t>
            </a:r>
          </a:p>
          <a:p>
            <a:pPr>
              <a:spcBef>
                <a:spcPts val="1200"/>
              </a:spcBef>
            </a:pPr>
            <a:r>
              <a:rPr lang="en-US" dirty="0"/>
              <a:t>Implement Redux “lite” using </a:t>
            </a:r>
            <a:r>
              <a:rPr lang="en-US" dirty="0" err="1"/>
              <a:t>RxJS</a:t>
            </a:r>
            <a:r>
              <a:rPr lang="en-US" dirty="0"/>
              <a:t> </a:t>
            </a:r>
          </a:p>
          <a:p>
            <a:pPr>
              <a:spcBef>
                <a:spcPts val="1200"/>
              </a:spcBef>
            </a:pPr>
            <a:r>
              <a:rPr lang="en-US" dirty="0"/>
              <a:t>Observable Data Service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hlinkClick r:id="rId2"/>
              </a:rPr>
              <a:t>https://blog.angular-university.io/how-to-build-angular2-apps-using-rxjs-observable-data-services-pitfalls-to-avoid/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851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59FB-B2D9-4F10-A3CE-36923EBB7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9974" cy="1325563"/>
          </a:xfrm>
        </p:spPr>
        <p:txBody>
          <a:bodyPr/>
          <a:lstStyle/>
          <a:p>
            <a:r>
              <a:rPr lang="en-US" b="1" dirty="0"/>
              <a:t>Rx programming – Observable Data Services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5AFF52-EC33-429D-8145-88BAB2D1C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1502"/>
            <a:ext cx="10172912" cy="395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56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59FB-B2D9-4F10-A3CE-36923EBB7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– Never Step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26AEA-577B-4B6A-B996-1BD664D18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0011" y="1856160"/>
            <a:ext cx="592305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Links: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https://www.learnrxjs.io/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https://blog.angular-university.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https://redux.js.org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Design Patterns and Principles:</a:t>
            </a:r>
          </a:p>
          <a:p>
            <a:r>
              <a:rPr lang="en-US" dirty="0"/>
              <a:t>Uncle Bob</a:t>
            </a:r>
          </a:p>
          <a:p>
            <a:r>
              <a:rPr lang="en-US" dirty="0"/>
              <a:t>Martin Fowler</a:t>
            </a:r>
          </a:p>
          <a:p>
            <a:r>
              <a:rPr lang="en-US" dirty="0"/>
              <a:t>Eric Evans </a:t>
            </a:r>
          </a:p>
          <a:p>
            <a:r>
              <a:rPr lang="en-US" dirty="0"/>
              <a:t>Gang of Four</a:t>
            </a:r>
          </a:p>
        </p:txBody>
      </p:sp>
      <p:pic>
        <p:nvPicPr>
          <p:cNvPr id="14338" name="Picture 2" descr="Image result for question mark">
            <a:extLst>
              <a:ext uri="{FF2B5EF4-FFF2-40B4-BE49-F238E27FC236}">
                <a16:creationId xmlns:a16="http://schemas.microsoft.com/office/drawing/2014/main" id="{335BE595-122B-404D-AE86-CAEA4DE70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02" y="1508801"/>
            <a:ext cx="4864170" cy="486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43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C007F-0547-49AA-9B1A-A942879DE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Observer Design Pattern</a:t>
            </a:r>
            <a:endParaRPr lang="en-US" dirty="0"/>
          </a:p>
        </p:txBody>
      </p:sp>
      <p:pic>
        <p:nvPicPr>
          <p:cNvPr id="4102" name="Picture 6" descr="http://2.bp.blogspot.com/_mAJDMuyu_WI/TN53bNZZiQI/AAAAAAAAC4w/EthB9OCvjWo/s400/ObserverPattern_example.gif">
            <a:extLst>
              <a:ext uri="{FF2B5EF4-FFF2-40B4-BE49-F238E27FC236}">
                <a16:creationId xmlns:a16="http://schemas.microsoft.com/office/drawing/2014/main" id="{F08795F3-79FA-4D6E-92D6-DEA53049F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78182"/>
            <a:ext cx="5770588" cy="432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6056E6D-7E2B-486F-A7A8-608028AB2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763" y="1825625"/>
            <a:ext cx="4549515" cy="4351338"/>
          </a:xfrm>
        </p:spPr>
        <p:txBody>
          <a:bodyPr/>
          <a:lstStyle/>
          <a:p>
            <a:r>
              <a:rPr lang="en-US" dirty="0"/>
              <a:t>Define a one-to-many dependency between objects so that when one object changes state, all its dependents are notified and updated automatically.</a:t>
            </a:r>
          </a:p>
          <a:p>
            <a:r>
              <a:rPr lang="en-US" dirty="0"/>
              <a:t>Core GOF Pattern</a:t>
            </a:r>
          </a:p>
          <a:p>
            <a:r>
              <a:rPr lang="en-US" dirty="0"/>
              <a:t>(V – VM) in MVC/MVVM</a:t>
            </a:r>
          </a:p>
        </p:txBody>
      </p:sp>
    </p:spTree>
    <p:extLst>
      <p:ext uri="{BB962C8B-B14F-4D97-AF65-F5344CB8AC3E}">
        <p14:creationId xmlns:p14="http://schemas.microsoft.com/office/powerpoint/2010/main" val="725309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C007F-0547-49AA-9B1A-A942879DE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Reactive programming - Overview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6056E6D-7E2B-486F-A7A8-608028AB2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763" y="1825625"/>
            <a:ext cx="4786395" cy="4564542"/>
          </a:xfrm>
        </p:spPr>
        <p:txBody>
          <a:bodyPr>
            <a:normAutofit/>
          </a:bodyPr>
          <a:lstStyle/>
          <a:p>
            <a:r>
              <a:rPr lang="en-US" dirty="0"/>
              <a:t>Rx is programming with asynchronous data streams</a:t>
            </a:r>
          </a:p>
          <a:p>
            <a:r>
              <a:rPr lang="en-US" dirty="0"/>
              <a:t>Not a new concept: Events, Event Buses </a:t>
            </a:r>
          </a:p>
          <a:p>
            <a:r>
              <a:rPr lang="en-US" dirty="0"/>
              <a:t> Reactive is that idea on steroids! Turned anything into a stream.</a:t>
            </a:r>
          </a:p>
          <a:p>
            <a:r>
              <a:rPr lang="en-US" dirty="0"/>
              <a:t>The real magic</a:t>
            </a:r>
          </a:p>
          <a:p>
            <a:pPr lvl="1"/>
            <a:r>
              <a:rPr lang="en-US" dirty="0"/>
              <a:t>Operators</a:t>
            </a:r>
          </a:p>
          <a:p>
            <a:pPr lvl="1"/>
            <a:r>
              <a:rPr lang="en-US" dirty="0"/>
              <a:t>Subjects</a:t>
            </a:r>
          </a:p>
          <a:p>
            <a:endParaRPr lang="en-US" dirty="0"/>
          </a:p>
        </p:txBody>
      </p:sp>
      <p:pic>
        <p:nvPicPr>
          <p:cNvPr id="5" name="Picture 2" descr="Click event stream">
            <a:extLst>
              <a:ext uri="{FF2B5EF4-FFF2-40B4-BE49-F238E27FC236}">
                <a16:creationId xmlns:a16="http://schemas.microsoft.com/office/drawing/2014/main" id="{F0006394-941B-4A72-858B-EBF1FD030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6305266" cy="321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432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C007F-0547-49AA-9B1A-A942879DE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Reactive programming - Observables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6056E6D-7E2B-486F-A7A8-608028AB2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5563" y="1825625"/>
            <a:ext cx="5328596" cy="4604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There are three types of values an Observable Execution can deliver: </a:t>
            </a:r>
          </a:p>
          <a:p>
            <a:pPr marL="0" indent="0">
              <a:buNone/>
            </a:pPr>
            <a:r>
              <a:rPr lang="en-US" sz="2400" dirty="0"/>
              <a:t>"Next" – Sends a value such as a Number, a String, an Object</a:t>
            </a:r>
          </a:p>
          <a:p>
            <a:pPr marL="0" indent="0">
              <a:buNone/>
            </a:pPr>
            <a:r>
              <a:rPr lang="en-US" sz="2400" dirty="0"/>
              <a:t>"Error" –  Sends a JS Error or exception</a:t>
            </a:r>
          </a:p>
          <a:p>
            <a:pPr marL="0" indent="0">
              <a:buNone/>
            </a:pPr>
            <a:r>
              <a:rPr lang="en-US" sz="2400" dirty="0"/>
              <a:t> "Complete" – Does not send a value.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1D9C7D-FEC6-406A-8704-AF5D5BBFA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84395"/>
            <a:ext cx="5751117" cy="276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40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D827D-B8F1-40E8-8389-96A7876B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Reactive programming – Subjects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5FACB-B642-4D6E-BCE7-81946A406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Subject is a special type of Observable which shares a single execution path among observers.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323B88-1472-473B-A405-18C07A0F6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98" y="3002031"/>
            <a:ext cx="4137450" cy="21972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3C3201-DCD1-4C4A-B4E6-D978F9177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6214" y="2923833"/>
            <a:ext cx="4630222" cy="352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24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D827D-B8F1-40E8-8389-96A7876B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Reactive programming – Subject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5FACB-B642-4D6E-BCE7-81946A406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AsyncSubject</a:t>
            </a:r>
            <a:r>
              <a:rPr lang="en-US" dirty="0"/>
              <a:t>: Emits latest value to observers upon completion.</a:t>
            </a:r>
          </a:p>
          <a:p>
            <a:r>
              <a:rPr lang="en-US" dirty="0"/>
              <a:t>Behavior Subject: which has a notion of "the current value". It stores the latest value emitted to its consumers, and whenever a new Observer subscribes, it will immediately receive the "current value" from the </a:t>
            </a:r>
            <a:r>
              <a:rPr lang="en-US" dirty="0" err="1"/>
              <a:t>BehaviorSubject</a:t>
            </a:r>
            <a:r>
              <a:rPr lang="en-US" dirty="0"/>
              <a:t>.</a:t>
            </a:r>
          </a:p>
          <a:p>
            <a:r>
              <a:rPr lang="en-US" dirty="0"/>
              <a:t>Relay Subject: is similar to a </a:t>
            </a:r>
            <a:r>
              <a:rPr lang="en-US" dirty="0" err="1"/>
              <a:t>BehaviorSubject</a:t>
            </a:r>
            <a:r>
              <a:rPr lang="en-US" dirty="0"/>
              <a:t> in that it can send old values to new subscribers, but it can also record a part of the Observable execution.</a:t>
            </a:r>
          </a:p>
        </p:txBody>
      </p:sp>
    </p:spTree>
    <p:extLst>
      <p:ext uri="{BB962C8B-B14F-4D97-AF65-F5344CB8AC3E}">
        <p14:creationId xmlns:p14="http://schemas.microsoft.com/office/powerpoint/2010/main" val="1544724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D827D-B8F1-40E8-8389-96A7876B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Reactive programming – Operators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5FACB-B642-4D6E-BCE7-81946A406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Operators are the horse-power behind observables, providing an elegant, declarative solution to complex asynchronous tasks.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6DDF4A-A037-46FF-B8AE-77A9A6101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42" y="2759768"/>
            <a:ext cx="5116011" cy="3552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31549D-BD6D-4624-A433-7931CFF1F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610" y="2894706"/>
            <a:ext cx="6861138" cy="341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2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D827D-B8F1-40E8-8389-96A7876B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Reactive programming – NG: </a:t>
            </a:r>
            <a:r>
              <a:rPr lang="en-US" b="1" dirty="0" err="1"/>
              <a:t>HttpClient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E5D0E5-06D6-4AD3-892F-B02E2EA97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71" y="3857852"/>
            <a:ext cx="7522464" cy="139631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B84B53-19FA-4ADE-AB68-F191A3531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971" y="1825626"/>
            <a:ext cx="10620829" cy="1897288"/>
          </a:xfrm>
        </p:spPr>
        <p:txBody>
          <a:bodyPr>
            <a:normAutofit/>
          </a:bodyPr>
          <a:lstStyle/>
          <a:p>
            <a:r>
              <a:rPr lang="en-US" dirty="0"/>
              <a:t>Angular </a:t>
            </a:r>
            <a:r>
              <a:rPr lang="en-US" dirty="0" err="1"/>
              <a:t>HttpClient</a:t>
            </a:r>
            <a:r>
              <a:rPr lang="en-US" dirty="0"/>
              <a:t> works with Observables by default. Methods such as get(), post(), put() and delete() return an instance of the Observable </a:t>
            </a:r>
          </a:p>
          <a:p>
            <a:r>
              <a:rPr lang="en-US" dirty="0"/>
              <a:t>HTTP requests are only sent when we subscribe to the Observable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CFDFDF-B9BE-4C4D-974D-8257D2724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15" y="5254171"/>
            <a:ext cx="7634520" cy="137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21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D827D-B8F1-40E8-8389-96A7876B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Reactive programming – NG: Routing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6F976E-DE1B-4ED6-B6BA-CE3ADE8F1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356368" cy="471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79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664</Words>
  <Application>Microsoft Office PowerPoint</Application>
  <PresentationFormat>Widescreen</PresentationFormat>
  <Paragraphs>73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Reacting To Change  A Deep Dive into RxJS</vt:lpstr>
      <vt:lpstr>Observer Design Pattern</vt:lpstr>
      <vt:lpstr>Reactive programming - Overview</vt:lpstr>
      <vt:lpstr>Reactive programming - Observables</vt:lpstr>
      <vt:lpstr>Reactive programming – Subjects </vt:lpstr>
      <vt:lpstr>Reactive programming – Subject Types</vt:lpstr>
      <vt:lpstr>Reactive programming – Operators </vt:lpstr>
      <vt:lpstr>Reactive programming – NG: HttpClient</vt:lpstr>
      <vt:lpstr>Reactive programming – NG: Routing</vt:lpstr>
      <vt:lpstr>Rx programming – Flux Pattern</vt:lpstr>
      <vt:lpstr>Rx programming – Observable Data Services</vt:lpstr>
      <vt:lpstr>Next Steps – Never Step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Snyder</dc:creator>
  <cp:lastModifiedBy>Todd Snyder</cp:lastModifiedBy>
  <cp:revision>41</cp:revision>
  <dcterms:created xsi:type="dcterms:W3CDTF">2019-04-12T13:06:14Z</dcterms:created>
  <dcterms:modified xsi:type="dcterms:W3CDTF">2019-04-13T03:09:33Z</dcterms:modified>
</cp:coreProperties>
</file>