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1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93EC-E8C2-4060-A7AE-900FE423790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6AD0-A7A2-4072-AE31-332F7C79FF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-1820333" y="1657350"/>
            <a:ext cx="973666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" name="Flowchart: Decision 4"/>
          <p:cNvSpPr/>
          <p:nvPr/>
        </p:nvSpPr>
        <p:spPr>
          <a:xfrm>
            <a:off x="-1778000" y="533400"/>
            <a:ext cx="889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" name="Oval 7"/>
          <p:cNvSpPr/>
          <p:nvPr/>
        </p:nvSpPr>
        <p:spPr>
          <a:xfrm>
            <a:off x="-1600200" y="29718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" name="Flowchart: Process 8"/>
          <p:cNvSpPr/>
          <p:nvPr/>
        </p:nvSpPr>
        <p:spPr>
          <a:xfrm>
            <a:off x="3886200" y="533400"/>
            <a:ext cx="973666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Teams</a:t>
            </a:r>
            <a:endParaRPr 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3505200" y="76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/>
              <a:t>TeamID</a:t>
            </a:r>
            <a:endParaRPr lang="en-US" sz="800" u="sng" dirty="0"/>
          </a:p>
        </p:txBody>
      </p:sp>
      <p:sp>
        <p:nvSpPr>
          <p:cNvPr id="11" name="Oval 10"/>
          <p:cNvSpPr/>
          <p:nvPr/>
        </p:nvSpPr>
        <p:spPr>
          <a:xfrm>
            <a:off x="4419600" y="76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Team Name</a:t>
            </a:r>
            <a:endParaRPr lang="en-US" sz="800" dirty="0"/>
          </a:p>
        </p:txBody>
      </p:sp>
      <p:sp>
        <p:nvSpPr>
          <p:cNvPr id="12" name="Flowchart: Process 11"/>
          <p:cNvSpPr/>
          <p:nvPr/>
        </p:nvSpPr>
        <p:spPr>
          <a:xfrm>
            <a:off x="533400" y="1600200"/>
            <a:ext cx="973666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Roster</a:t>
            </a:r>
            <a:endParaRPr lang="en-US" sz="800" dirty="0"/>
          </a:p>
        </p:txBody>
      </p:sp>
      <p:sp>
        <p:nvSpPr>
          <p:cNvPr id="13" name="Oval 12"/>
          <p:cNvSpPr/>
          <p:nvPr/>
        </p:nvSpPr>
        <p:spPr>
          <a:xfrm>
            <a:off x="152400" y="1143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/>
              <a:t>PlayerID</a:t>
            </a:r>
            <a:endParaRPr lang="en-US" sz="800" u="sng" dirty="0"/>
          </a:p>
        </p:txBody>
      </p:sp>
      <p:sp>
        <p:nvSpPr>
          <p:cNvPr id="14" name="Oval 13"/>
          <p:cNvSpPr/>
          <p:nvPr/>
        </p:nvSpPr>
        <p:spPr>
          <a:xfrm>
            <a:off x="990600" y="1143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TeamID</a:t>
            </a:r>
            <a:endParaRPr lang="en-US" sz="800" dirty="0"/>
          </a:p>
        </p:txBody>
      </p:sp>
      <p:sp>
        <p:nvSpPr>
          <p:cNvPr id="15" name="Oval 14"/>
          <p:cNvSpPr/>
          <p:nvPr/>
        </p:nvSpPr>
        <p:spPr>
          <a:xfrm>
            <a:off x="1828800" y="1143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FirstName</a:t>
            </a:r>
            <a:endParaRPr lang="en-US" sz="800" dirty="0"/>
          </a:p>
        </p:txBody>
      </p:sp>
      <p:sp>
        <p:nvSpPr>
          <p:cNvPr id="16" name="Oval 15"/>
          <p:cNvSpPr/>
          <p:nvPr/>
        </p:nvSpPr>
        <p:spPr>
          <a:xfrm>
            <a:off x="1981200" y="17526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LastName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>
            <a:off x="1219200" y="2057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Position</a:t>
            </a:r>
            <a:endParaRPr lang="en-US" sz="800" dirty="0"/>
          </a:p>
        </p:txBody>
      </p:sp>
      <p:sp>
        <p:nvSpPr>
          <p:cNvPr id="18" name="Oval 17"/>
          <p:cNvSpPr/>
          <p:nvPr/>
        </p:nvSpPr>
        <p:spPr>
          <a:xfrm>
            <a:off x="152400" y="2057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JerseyNum</a:t>
            </a:r>
            <a:endParaRPr lang="en-US" sz="800" dirty="0"/>
          </a:p>
        </p:txBody>
      </p:sp>
      <p:sp>
        <p:nvSpPr>
          <p:cNvPr id="19" name="Flowchart: Process 18"/>
          <p:cNvSpPr/>
          <p:nvPr/>
        </p:nvSpPr>
        <p:spPr>
          <a:xfrm>
            <a:off x="685800" y="3581400"/>
            <a:ext cx="973666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BatStats</a:t>
            </a:r>
            <a:endParaRPr lang="en-US" sz="800" dirty="0"/>
          </a:p>
        </p:txBody>
      </p:sp>
      <p:sp>
        <p:nvSpPr>
          <p:cNvPr id="20" name="Oval 19"/>
          <p:cNvSpPr/>
          <p:nvPr/>
        </p:nvSpPr>
        <p:spPr>
          <a:xfrm>
            <a:off x="152400" y="3886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BatStatID</a:t>
            </a:r>
            <a:endParaRPr lang="en-US" sz="800" dirty="0"/>
          </a:p>
        </p:txBody>
      </p:sp>
      <p:sp>
        <p:nvSpPr>
          <p:cNvPr id="21" name="Oval 20"/>
          <p:cNvSpPr/>
          <p:nvPr/>
        </p:nvSpPr>
        <p:spPr>
          <a:xfrm>
            <a:off x="1828800" y="3505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ResultsID</a:t>
            </a:r>
            <a:endParaRPr lang="en-US" sz="800" dirty="0"/>
          </a:p>
        </p:txBody>
      </p:sp>
      <p:sp>
        <p:nvSpPr>
          <p:cNvPr id="22" name="Oval 21"/>
          <p:cNvSpPr/>
          <p:nvPr/>
        </p:nvSpPr>
        <p:spPr>
          <a:xfrm>
            <a:off x="1524000" y="4648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Average</a:t>
            </a:r>
            <a:endParaRPr lang="en-US" sz="800" dirty="0"/>
          </a:p>
        </p:txBody>
      </p:sp>
      <p:sp>
        <p:nvSpPr>
          <p:cNvPr id="23" name="Oval 22"/>
          <p:cNvSpPr/>
          <p:nvPr/>
        </p:nvSpPr>
        <p:spPr>
          <a:xfrm>
            <a:off x="1371600" y="3200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PlayerID</a:t>
            </a:r>
            <a:endParaRPr lang="en-US" sz="800" dirty="0"/>
          </a:p>
        </p:txBody>
      </p:sp>
      <p:sp>
        <p:nvSpPr>
          <p:cNvPr id="24" name="Oval 23"/>
          <p:cNvSpPr/>
          <p:nvPr/>
        </p:nvSpPr>
        <p:spPr>
          <a:xfrm>
            <a:off x="1905000" y="3886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US" sz="800" dirty="0"/>
          </a:p>
        </p:txBody>
      </p:sp>
      <p:sp>
        <p:nvSpPr>
          <p:cNvPr id="25" name="Oval 24"/>
          <p:cNvSpPr/>
          <p:nvPr/>
        </p:nvSpPr>
        <p:spPr>
          <a:xfrm>
            <a:off x="152400" y="4267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Hits</a:t>
            </a:r>
            <a:endParaRPr lang="en-US" sz="800" dirty="0"/>
          </a:p>
        </p:txBody>
      </p:sp>
      <p:sp>
        <p:nvSpPr>
          <p:cNvPr id="26" name="Oval 25"/>
          <p:cNvSpPr/>
          <p:nvPr/>
        </p:nvSpPr>
        <p:spPr>
          <a:xfrm>
            <a:off x="1905000" y="4267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HR</a:t>
            </a:r>
            <a:endParaRPr lang="en-US" sz="800" dirty="0"/>
          </a:p>
        </p:txBody>
      </p:sp>
      <p:sp>
        <p:nvSpPr>
          <p:cNvPr id="27" name="Oval 26"/>
          <p:cNvSpPr/>
          <p:nvPr/>
        </p:nvSpPr>
        <p:spPr>
          <a:xfrm>
            <a:off x="1066800" y="4267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RBI</a:t>
            </a:r>
            <a:endParaRPr lang="en-US" sz="800" dirty="0"/>
          </a:p>
        </p:txBody>
      </p:sp>
      <p:sp>
        <p:nvSpPr>
          <p:cNvPr id="28" name="Oval 27"/>
          <p:cNvSpPr/>
          <p:nvPr/>
        </p:nvSpPr>
        <p:spPr>
          <a:xfrm>
            <a:off x="609600" y="4648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</a:t>
            </a:r>
            <a:endParaRPr lang="en-US" sz="800" dirty="0"/>
          </a:p>
        </p:txBody>
      </p:sp>
      <p:sp>
        <p:nvSpPr>
          <p:cNvPr id="29" name="Flowchart: Process 28"/>
          <p:cNvSpPr/>
          <p:nvPr/>
        </p:nvSpPr>
        <p:spPr>
          <a:xfrm>
            <a:off x="7924800" y="1371600"/>
            <a:ext cx="973666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Schedule</a:t>
            </a:r>
            <a:endParaRPr lang="en-US" sz="800" dirty="0"/>
          </a:p>
        </p:txBody>
      </p:sp>
      <p:sp>
        <p:nvSpPr>
          <p:cNvPr id="30" name="Oval 29"/>
          <p:cNvSpPr/>
          <p:nvPr/>
        </p:nvSpPr>
        <p:spPr>
          <a:xfrm>
            <a:off x="8153400" y="914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/>
              <a:t>SchedID</a:t>
            </a:r>
            <a:endParaRPr lang="en-US" sz="800" u="sng" dirty="0"/>
          </a:p>
        </p:txBody>
      </p:sp>
      <p:sp>
        <p:nvSpPr>
          <p:cNvPr id="31" name="Oval 30"/>
          <p:cNvSpPr/>
          <p:nvPr/>
        </p:nvSpPr>
        <p:spPr>
          <a:xfrm>
            <a:off x="7239000" y="914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TeamID</a:t>
            </a:r>
            <a:endParaRPr lang="en-US" sz="800" dirty="0"/>
          </a:p>
        </p:txBody>
      </p:sp>
      <p:sp>
        <p:nvSpPr>
          <p:cNvPr id="32" name="Oval 31"/>
          <p:cNvSpPr/>
          <p:nvPr/>
        </p:nvSpPr>
        <p:spPr>
          <a:xfrm>
            <a:off x="8229600" y="1981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Away Team</a:t>
            </a:r>
            <a:endParaRPr lang="en-US" sz="800" dirty="0"/>
          </a:p>
        </p:txBody>
      </p:sp>
      <p:sp>
        <p:nvSpPr>
          <p:cNvPr id="33" name="Oval 32"/>
          <p:cNvSpPr/>
          <p:nvPr/>
        </p:nvSpPr>
        <p:spPr>
          <a:xfrm>
            <a:off x="7239000" y="1905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Home Team</a:t>
            </a:r>
            <a:endParaRPr lang="en-US" sz="800" dirty="0"/>
          </a:p>
        </p:txBody>
      </p:sp>
      <p:sp>
        <p:nvSpPr>
          <p:cNvPr id="34" name="Oval 33"/>
          <p:cNvSpPr/>
          <p:nvPr/>
        </p:nvSpPr>
        <p:spPr>
          <a:xfrm>
            <a:off x="6629400" y="1600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Date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6324600" y="914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Results</a:t>
            </a:r>
            <a:endParaRPr lang="en-US" sz="800" dirty="0"/>
          </a:p>
        </p:txBody>
      </p:sp>
      <p:sp>
        <p:nvSpPr>
          <p:cNvPr id="36" name="Flowchart: Process 35"/>
          <p:cNvSpPr/>
          <p:nvPr/>
        </p:nvSpPr>
        <p:spPr>
          <a:xfrm>
            <a:off x="8001000" y="3581400"/>
            <a:ext cx="973666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Results</a:t>
            </a:r>
            <a:endParaRPr lang="en-US" sz="800" dirty="0"/>
          </a:p>
        </p:txBody>
      </p:sp>
      <p:sp>
        <p:nvSpPr>
          <p:cNvPr id="37" name="Oval 36"/>
          <p:cNvSpPr/>
          <p:nvPr/>
        </p:nvSpPr>
        <p:spPr>
          <a:xfrm>
            <a:off x="8229600" y="3048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/>
              <a:t>ResultsID</a:t>
            </a:r>
            <a:endParaRPr lang="en-US" sz="800" u="sng" dirty="0"/>
          </a:p>
        </p:txBody>
      </p:sp>
      <p:sp>
        <p:nvSpPr>
          <p:cNvPr id="38" name="Oval 37"/>
          <p:cNvSpPr/>
          <p:nvPr/>
        </p:nvSpPr>
        <p:spPr>
          <a:xfrm>
            <a:off x="7010400" y="3581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SchedID</a:t>
            </a:r>
            <a:endParaRPr lang="en-US" sz="800" dirty="0"/>
          </a:p>
        </p:txBody>
      </p:sp>
      <p:sp>
        <p:nvSpPr>
          <p:cNvPr id="39" name="Oval 38"/>
          <p:cNvSpPr/>
          <p:nvPr/>
        </p:nvSpPr>
        <p:spPr>
          <a:xfrm>
            <a:off x="7086600" y="40386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Score</a:t>
            </a:r>
            <a:endParaRPr lang="en-US" sz="800" dirty="0"/>
          </a:p>
        </p:txBody>
      </p:sp>
      <p:sp>
        <p:nvSpPr>
          <p:cNvPr id="40" name="Flowchart: Process 39"/>
          <p:cNvSpPr/>
          <p:nvPr/>
        </p:nvSpPr>
        <p:spPr>
          <a:xfrm>
            <a:off x="7772400" y="5867400"/>
            <a:ext cx="973666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Record</a:t>
            </a:r>
            <a:endParaRPr lang="en-US" sz="800" dirty="0"/>
          </a:p>
        </p:txBody>
      </p:sp>
      <p:sp>
        <p:nvSpPr>
          <p:cNvPr id="41" name="Oval 40"/>
          <p:cNvSpPr/>
          <p:nvPr/>
        </p:nvSpPr>
        <p:spPr>
          <a:xfrm>
            <a:off x="8229600" y="5334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RecordID</a:t>
            </a:r>
            <a:endParaRPr lang="en-US" sz="800" dirty="0"/>
          </a:p>
        </p:txBody>
      </p:sp>
      <p:sp>
        <p:nvSpPr>
          <p:cNvPr id="42" name="Oval 41"/>
          <p:cNvSpPr/>
          <p:nvPr/>
        </p:nvSpPr>
        <p:spPr>
          <a:xfrm>
            <a:off x="7010400" y="55626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Wins</a:t>
            </a:r>
            <a:endParaRPr lang="en-US" sz="800" dirty="0"/>
          </a:p>
        </p:txBody>
      </p:sp>
      <p:sp>
        <p:nvSpPr>
          <p:cNvPr id="43" name="Oval 42"/>
          <p:cNvSpPr/>
          <p:nvPr/>
        </p:nvSpPr>
        <p:spPr>
          <a:xfrm>
            <a:off x="8229600" y="6248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ResultsID</a:t>
            </a:r>
            <a:endParaRPr lang="en-US" sz="800" dirty="0"/>
          </a:p>
        </p:txBody>
      </p:sp>
      <p:sp>
        <p:nvSpPr>
          <p:cNvPr id="44" name="Oval 43"/>
          <p:cNvSpPr/>
          <p:nvPr/>
        </p:nvSpPr>
        <p:spPr>
          <a:xfrm>
            <a:off x="7315200" y="6248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Total</a:t>
            </a:r>
            <a:endParaRPr lang="en-US" sz="800" dirty="0"/>
          </a:p>
        </p:txBody>
      </p:sp>
      <p:sp>
        <p:nvSpPr>
          <p:cNvPr id="45" name="Oval 44"/>
          <p:cNvSpPr/>
          <p:nvPr/>
        </p:nvSpPr>
        <p:spPr>
          <a:xfrm>
            <a:off x="6477000" y="60198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Loss</a:t>
            </a:r>
            <a:endParaRPr lang="en-US" sz="800" dirty="0"/>
          </a:p>
        </p:txBody>
      </p:sp>
      <p:sp>
        <p:nvSpPr>
          <p:cNvPr id="46" name="Flowchart: Decision 45"/>
          <p:cNvSpPr/>
          <p:nvPr/>
        </p:nvSpPr>
        <p:spPr>
          <a:xfrm>
            <a:off x="3048000" y="1295400"/>
            <a:ext cx="889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Contains</a:t>
            </a:r>
            <a:endParaRPr lang="en-US" sz="800" dirty="0"/>
          </a:p>
        </p:txBody>
      </p:sp>
      <p:sp>
        <p:nvSpPr>
          <p:cNvPr id="47" name="Flowchart: Decision 46"/>
          <p:cNvSpPr/>
          <p:nvPr/>
        </p:nvSpPr>
        <p:spPr>
          <a:xfrm>
            <a:off x="685800" y="2590800"/>
            <a:ext cx="889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Contains</a:t>
            </a:r>
            <a:endParaRPr lang="en-US" sz="800" dirty="0"/>
          </a:p>
        </p:txBody>
      </p:sp>
      <p:sp>
        <p:nvSpPr>
          <p:cNvPr id="48" name="Flowchart: Decision 47"/>
          <p:cNvSpPr/>
          <p:nvPr/>
        </p:nvSpPr>
        <p:spPr>
          <a:xfrm>
            <a:off x="5029200" y="1295400"/>
            <a:ext cx="889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Contains</a:t>
            </a:r>
            <a:endParaRPr lang="en-US" sz="800" dirty="0"/>
          </a:p>
        </p:txBody>
      </p:sp>
      <p:sp>
        <p:nvSpPr>
          <p:cNvPr id="51" name="Flowchart: Decision 50"/>
          <p:cNvSpPr/>
          <p:nvPr/>
        </p:nvSpPr>
        <p:spPr>
          <a:xfrm>
            <a:off x="7467600" y="4648200"/>
            <a:ext cx="889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Contains</a:t>
            </a:r>
            <a:endParaRPr lang="en-US" sz="800" dirty="0"/>
          </a:p>
        </p:txBody>
      </p:sp>
      <p:sp>
        <p:nvSpPr>
          <p:cNvPr id="52" name="Flowchart: Decision 51"/>
          <p:cNvSpPr/>
          <p:nvPr/>
        </p:nvSpPr>
        <p:spPr>
          <a:xfrm>
            <a:off x="7467600" y="2438400"/>
            <a:ext cx="889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Contains</a:t>
            </a:r>
            <a:endParaRPr lang="en-US" sz="800" dirty="0"/>
          </a:p>
        </p:txBody>
      </p:sp>
      <p:cxnSp>
        <p:nvCxnSpPr>
          <p:cNvPr id="55" name="Straight Arrow Connector 54"/>
          <p:cNvCxnSpPr>
            <a:endCxn id="46" idx="0"/>
          </p:cNvCxnSpPr>
          <p:nvPr/>
        </p:nvCxnSpPr>
        <p:spPr>
          <a:xfrm rot="5400000">
            <a:off x="3460750" y="869950"/>
            <a:ext cx="45720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1"/>
            <a:endCxn id="12" idx="3"/>
          </p:cNvCxnSpPr>
          <p:nvPr/>
        </p:nvCxnSpPr>
        <p:spPr>
          <a:xfrm rot="10800000" flipV="1">
            <a:off x="1507066" y="1524000"/>
            <a:ext cx="1540934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47" idx="0"/>
          </p:cNvCxnSpPr>
          <p:nvPr/>
        </p:nvCxnSpPr>
        <p:spPr>
          <a:xfrm rot="16200000" flipH="1">
            <a:off x="713316" y="2173816"/>
            <a:ext cx="723900" cy="11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2"/>
            <a:endCxn id="19" idx="0"/>
          </p:cNvCxnSpPr>
          <p:nvPr/>
        </p:nvCxnSpPr>
        <p:spPr>
          <a:xfrm rot="16200000" flipH="1">
            <a:off x="884766" y="3293533"/>
            <a:ext cx="533400" cy="4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8" idx="0"/>
          </p:cNvCxnSpPr>
          <p:nvPr/>
        </p:nvCxnSpPr>
        <p:spPr>
          <a:xfrm>
            <a:off x="4876800" y="838200"/>
            <a:ext cx="596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3"/>
            <a:endCxn id="29" idx="1"/>
          </p:cNvCxnSpPr>
          <p:nvPr/>
        </p:nvCxnSpPr>
        <p:spPr>
          <a:xfrm flipV="1">
            <a:off x="5918200" y="1504950"/>
            <a:ext cx="20066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9" idx="2"/>
            <a:endCxn id="52" idx="0"/>
          </p:cNvCxnSpPr>
          <p:nvPr/>
        </p:nvCxnSpPr>
        <p:spPr>
          <a:xfrm rot="5400000">
            <a:off x="7761817" y="1788584"/>
            <a:ext cx="800100" cy="49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2" idx="2"/>
          </p:cNvCxnSpPr>
          <p:nvPr/>
        </p:nvCxnSpPr>
        <p:spPr>
          <a:xfrm rot="16200000" flipH="1">
            <a:off x="7766050" y="3041650"/>
            <a:ext cx="68580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6" idx="2"/>
            <a:endCxn id="51" idx="0"/>
          </p:cNvCxnSpPr>
          <p:nvPr/>
        </p:nvCxnSpPr>
        <p:spPr>
          <a:xfrm rot="5400000">
            <a:off x="7799917" y="3960284"/>
            <a:ext cx="800100" cy="575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1" idx="2"/>
          </p:cNvCxnSpPr>
          <p:nvPr/>
        </p:nvCxnSpPr>
        <p:spPr>
          <a:xfrm rot="16200000" flipH="1">
            <a:off x="7727950" y="5289550"/>
            <a:ext cx="685800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/>
          <p:cNvSpPr/>
          <p:nvPr/>
        </p:nvSpPr>
        <p:spPr>
          <a:xfrm>
            <a:off x="76200" y="914400"/>
            <a:ext cx="2743200" cy="15240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76200" y="3124200"/>
            <a:ext cx="2667000" cy="19050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Alternate Process 87"/>
          <p:cNvSpPr/>
          <p:nvPr/>
        </p:nvSpPr>
        <p:spPr>
          <a:xfrm>
            <a:off x="3429000" y="0"/>
            <a:ext cx="1905000" cy="9906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Alternate Process 88"/>
          <p:cNvSpPr/>
          <p:nvPr/>
        </p:nvSpPr>
        <p:spPr>
          <a:xfrm>
            <a:off x="6172200" y="838200"/>
            <a:ext cx="2895600" cy="15240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Alternate Process 89"/>
          <p:cNvSpPr/>
          <p:nvPr/>
        </p:nvSpPr>
        <p:spPr>
          <a:xfrm>
            <a:off x="6248400" y="2971800"/>
            <a:ext cx="2819400" cy="15240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Alternate Process 95"/>
          <p:cNvSpPr/>
          <p:nvPr/>
        </p:nvSpPr>
        <p:spPr>
          <a:xfrm>
            <a:off x="6248400" y="5181600"/>
            <a:ext cx="2819400" cy="15240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Todd Knoblock</dc:creator>
  <cp:lastModifiedBy>Todd Knoblock</cp:lastModifiedBy>
  <cp:revision>6</cp:revision>
  <dcterms:created xsi:type="dcterms:W3CDTF">2017-06-06T15:18:04Z</dcterms:created>
  <dcterms:modified xsi:type="dcterms:W3CDTF">2017-06-06T16:26:51Z</dcterms:modified>
</cp:coreProperties>
</file>