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thelackthereof.org/projects/school/csu/cs475/proj/project.pdf" TargetMode="External"/><Relationship Id="rId2" Type="http://schemas.openxmlformats.org/officeDocument/2006/relationships/hyperlink" Target="https://elixir-lang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E4DC5-3AC5-4C0C-AEA0-340517F35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1122363"/>
            <a:ext cx="8791575" cy="3061709"/>
          </a:xfrm>
        </p:spPr>
        <p:txBody>
          <a:bodyPr>
            <a:normAutofit/>
          </a:bodyPr>
          <a:lstStyle/>
          <a:p>
            <a:pPr algn="ctr"/>
            <a:r>
              <a:rPr lang="en-US" sz="4000" cap="none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ELIXIR</a:t>
            </a:r>
            <a:br>
              <a:rPr lang="en-US" sz="4000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4000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br>
              <a:rPr lang="en-US" sz="4000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4000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cap="none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Todd J. Knoblock</a:t>
            </a:r>
          </a:p>
        </p:txBody>
      </p:sp>
    </p:spTree>
    <p:extLst>
      <p:ext uri="{BB962C8B-B14F-4D97-AF65-F5344CB8AC3E}">
        <p14:creationId xmlns:p14="http://schemas.microsoft.com/office/powerpoint/2010/main" val="1445307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FD60A76-645D-4742-AFC1-E85C17564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cap="none" dirty="0"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cap="none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cap="none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Elixir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1D0D72-8B71-4EBB-AA3C-5965E79C3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Elixir is a dynamic, functional language designed for building scalable and maintainable applications</a:t>
            </a:r>
          </a:p>
          <a:p>
            <a:pPr lvl="1"/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not Object-Oriented</a:t>
            </a:r>
          </a:p>
          <a:p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Leverages Erlang Virtual Machine</a:t>
            </a:r>
          </a:p>
          <a:p>
            <a:pPr lvl="1"/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Erlang:  Developed by </a:t>
            </a:r>
            <a:r>
              <a:rPr lang="en-US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Ericcson</a:t>
            </a: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1986 by Joe Armstrong</a:t>
            </a:r>
          </a:p>
          <a:p>
            <a:pPr lvl="1"/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Programming language for telecommunications / routing switches</a:t>
            </a:r>
          </a:p>
          <a:p>
            <a:endParaRPr lang="en-US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643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FD60A76-645D-4742-AFC1-E85C17564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cap="none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ERLANG/Elixir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1D0D72-8B71-4EBB-AA3C-5965E79C3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02692"/>
            <a:ext cx="9905999" cy="4756726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Functional programming promotes a coding style that helps developers write code that is short, fast, and maintainable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Fault-tolerance:  	System / code will continue to execute even when an 			error is encountered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(i.e. Telecommunication system handling numerous phone calls.  If one phone call drops, the other phone calls continue as normal)</a:t>
            </a:r>
          </a:p>
          <a:p>
            <a:pPr marL="457200" lvl="1" indent="0">
              <a:buNone/>
            </a:pPr>
            <a:endParaRPr lang="en-US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Scalability:	Vertical (all machine resources) and Horizontal (multiple nodes) 		scaling</a:t>
            </a:r>
          </a:p>
          <a:p>
            <a:pPr marL="457200" lvl="1" indent="0">
              <a:buNone/>
            </a:pPr>
            <a:endParaRPr lang="en-US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277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D4190-4660-4536-BFDD-193CDE184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cap="none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ERLANG/Elixir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1D0D72-8B71-4EBB-AA3C-5965E79C3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Hot Code Swapping:  Code can be updated without taking system offline</a:t>
            </a:r>
          </a:p>
          <a:p>
            <a:pPr lvl="1"/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WHATSAPP:  One server provides over 2 million connections.  Similar platforms struggle with 10k connections.</a:t>
            </a:r>
          </a:p>
          <a:p>
            <a:pPr lvl="1"/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Popular amongst online gaming servers</a:t>
            </a:r>
          </a:p>
          <a:p>
            <a:pPr lvl="1"/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of the benefits of the mature, battle proven system and you can use the existing Erlang libraries with no performance penalty</a:t>
            </a:r>
          </a:p>
          <a:p>
            <a:pPr lvl="1"/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Pipe Operator |&gt; </a:t>
            </a:r>
          </a:p>
          <a:p>
            <a:pPr lvl="2"/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Desire to execute a series of operations </a:t>
            </a:r>
          </a:p>
          <a:p>
            <a:endParaRPr lang="en-US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649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FD60A76-645D-4742-AFC1-E85C17564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cap="none" dirty="0">
                <a:latin typeface="Calibri" panose="020F0502020204030204" pitchFamily="34" charset="0"/>
                <a:cs typeface="Calibri" panose="020F0502020204030204" pitchFamily="34" charset="0"/>
              </a:rPr>
              <a:t>Resources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1D0D72-8B71-4EBB-AA3C-5965E79C3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https://elixir-lang.org/</a:t>
            </a:r>
            <a:endParaRPr lang="en-US" dirty="0"/>
          </a:p>
          <a:p>
            <a:r>
              <a:rPr lang="en-US" dirty="0">
                <a:hlinkClick r:id="rId3"/>
              </a:rPr>
              <a:t>http://thelackthereof.org/projects/school/csu/cs475/proj/project.pdf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9638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1523</TotalTime>
  <Words>164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Tw Cen MT</vt:lpstr>
      <vt:lpstr>Circuit</vt:lpstr>
      <vt:lpstr>ELIXIR  by  Todd J. Knoblock</vt:lpstr>
      <vt:lpstr>What is Elixir?</vt:lpstr>
      <vt:lpstr>ERLANG/Elixir</vt:lpstr>
      <vt:lpstr>ERLANG/Elixir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ELIXIR  by  Todd J. Knoblock</dc:title>
  <dc:creator>Todd Knoblock</dc:creator>
  <cp:lastModifiedBy>Todd Knoblock</cp:lastModifiedBy>
  <cp:revision>10</cp:revision>
  <dcterms:created xsi:type="dcterms:W3CDTF">2017-07-10T12:11:19Z</dcterms:created>
  <dcterms:modified xsi:type="dcterms:W3CDTF">2017-07-11T13:34:42Z</dcterms:modified>
</cp:coreProperties>
</file>