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376D-2035-4DB6-ABE4-72FFC9DB129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3BF4B-BBF4-420C-8A22-098BC8D0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69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0982-8D80-4768-9728-54B60868C47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8721-54D7-4926-8654-4B090B2D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pipe.com/en-GB/Read/cb557b13-9cb4-471a-a419-e95835a0d59c" TargetMode="External"/><Relationship Id="rId2" Type="http://schemas.openxmlformats.org/officeDocument/2006/relationships/hyperlink" Target="https://docs.microsoft.com/en-us/azure/sql-database/sql-database-technical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FB2F4B-2554-43B6-A940-E7C6D2F06C94}"/>
              </a:ext>
            </a:extLst>
          </p:cNvPr>
          <p:cNvSpPr txBox="1"/>
          <p:nvPr/>
        </p:nvSpPr>
        <p:spPr>
          <a:xfrm>
            <a:off x="2860017" y="254977"/>
            <a:ext cx="6471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Microsoft Azure SQL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E-8751-498F-B2E3-323E1BCF613E}"/>
              </a:ext>
            </a:extLst>
          </p:cNvPr>
          <p:cNvSpPr txBox="1"/>
          <p:nvPr/>
        </p:nvSpPr>
        <p:spPr>
          <a:xfrm>
            <a:off x="4950430" y="2228671"/>
            <a:ext cx="2291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Todd J. Knoblock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CPO Retired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A04C4-A14E-4929-A2E1-EFFC8BBE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13" b="96787" l="4192" r="95210">
                        <a14:foregroundMark x1="41916" y1="6426" x2="41916" y2="6426"/>
                        <a14:foregroundMark x1="52695" y1="3614" x2="52695" y2="3614"/>
                        <a14:foregroundMark x1="7186" y1="35743" x2="7186" y2="35743"/>
                        <a14:foregroundMark x1="4192" y1="34137" x2="4192" y2="34137"/>
                        <a14:foregroundMark x1="76647" y1="38153" x2="76647" y2="38153"/>
                        <a14:foregroundMark x1="93413" y1="49799" x2="93413" y2="49799"/>
                        <a14:foregroundMark x1="95210" y1="48594" x2="95210" y2="48594"/>
                        <a14:foregroundMark x1="46707" y1="90763" x2="46707" y2="90763"/>
                        <a14:foregroundMark x1="55689" y1="52610" x2="55689" y2="52610"/>
                        <a14:foregroundMark x1="4192" y1="71888" x2="4192" y2="71888"/>
                        <a14:foregroundMark x1="8383" y1="86747" x2="8383" y2="86747"/>
                        <a14:foregroundMark x1="29940" y1="96787" x2="29940" y2="96787"/>
                        <a14:foregroundMark x1="22156" y1="42570" x2="22156" y2="42570"/>
                        <a14:foregroundMark x1="22754" y1="39357" x2="23353" y2="46185"/>
                        <a14:foregroundMark x1="27151" y1="29559" x2="29940" y2="30120"/>
                        <a14:foregroundMark x1="23952" y1="28916" x2="24135" y2="28953"/>
                        <a14:foregroundMark x1="30539" y1="31325" x2="30539" y2="45783"/>
                        <a14:foregroundMark x1="83234" y1="46185" x2="83234" y2="46185"/>
                        <a14:foregroundMark x1="81437" y1="44578" x2="81437" y2="44578"/>
                        <a14:foregroundMark x1="9581" y1="55020" x2="23353" y2="55020"/>
                        <a14:backgroundMark x1="23952" y1="28514" x2="23952" y2="28514"/>
                        <a14:backgroundMark x1="24551" y1="28514" x2="28144" y2="28514"/>
                        <a14:backgroundMark x1="82635" y1="44177" x2="82635" y2="44177"/>
                        <a14:backgroundMark x1="82036" y1="44980" x2="82036" y2="44980"/>
                        <a14:backgroundMark x1="81437" y1="43373" x2="81437" y2="43373"/>
                        <a14:backgroundMark x1="82036" y1="44177" x2="82036" y2="44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3957637"/>
            <a:ext cx="15906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8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662-3261-43C6-BA4B-CC81D920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What is Azure 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120E-0EF5-459B-B64C-A913EEA1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Microsoft’s fully managed, relational Database-As-A-Service (DBaaS) hosted within the Microsoft Cloud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Supports: 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Relational Data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JSON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 Notation)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Spatial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8461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688-034A-4BA7-B885-39DEC29C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DC31-6332-45CC-80B5-32754FDD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Scalable:  	Usage/Storage size can be scaled up or down to meet the 			consumer’s needs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Elasticity:	Applications written for multiple databases can be scaled out 		by adding instances as needed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Upkeep:	Maintenance/updates performed by Microsoft, consumers 		need not to worry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Physicality:	No additional hardware required at consumer’s location</a:t>
            </a:r>
          </a:p>
        </p:txBody>
      </p:sp>
    </p:spTree>
    <p:extLst>
      <p:ext uri="{BB962C8B-B14F-4D97-AF65-F5344CB8AC3E}">
        <p14:creationId xmlns:p14="http://schemas.microsoft.com/office/powerpoint/2010/main" val="35717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7424-01D7-49DD-8D3B-26C27865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5194-4295-4081-8081-67465352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Omissions:	Certain features / functionality not supported that can be found 		in other SQL databases (i.e. T-SQL)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Bandwidth:	Syncing data vs. Bandwidth limitations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Hardkill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	Microsoft includes “hard kill” thresholds if the DB meets the 		criteria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Costs:	Everything costs money… the more data/space required, the 		it will cost</a:t>
            </a:r>
          </a:p>
        </p:txBody>
      </p:sp>
    </p:spTree>
    <p:extLst>
      <p:ext uri="{BB962C8B-B14F-4D97-AF65-F5344CB8AC3E}">
        <p14:creationId xmlns:p14="http://schemas.microsoft.com/office/powerpoint/2010/main" val="25225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7C21-89A5-49F4-A5F5-E837ED5C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Tiered Pricing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DED7B-FC3F-47B1-B041-6B13AC93B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58" y="1757875"/>
            <a:ext cx="7769710" cy="45249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03490-2BB7-4D3A-A487-DAAB9E542F04}"/>
              </a:ext>
            </a:extLst>
          </p:cNvPr>
          <p:cNvSpPr txBox="1"/>
          <p:nvPr/>
        </p:nvSpPr>
        <p:spPr>
          <a:xfrm>
            <a:off x="3018281" y="6361471"/>
            <a:ext cx="615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 https://docs.microsoft.com/en-us/azure/sql-database/sql-database-technical-overview</a:t>
            </a:r>
          </a:p>
        </p:txBody>
      </p:sp>
    </p:spTree>
    <p:extLst>
      <p:ext uri="{BB962C8B-B14F-4D97-AF65-F5344CB8AC3E}">
        <p14:creationId xmlns:p14="http://schemas.microsoft.com/office/powerpoint/2010/main" val="298959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0A0F-349A-410F-A838-6208D15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DD1E-2D98-48DA-A44A-C314D609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Azure Portal: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https://portal.azure.com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(Login credentials required)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Navigate to Azure SQL Database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new SQL Database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Connect via SQL Server Management System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Populate Database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6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88D7-E8BE-42E7-A417-3C54775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47C8-E610-4A7A-A49A-6921CCAA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Automatic backups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Point in time restores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Active geo-replication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Failover groups</a:t>
            </a:r>
          </a:p>
        </p:txBody>
      </p:sp>
    </p:spTree>
    <p:extLst>
      <p:ext uri="{BB962C8B-B14F-4D97-AF65-F5344CB8AC3E}">
        <p14:creationId xmlns:p14="http://schemas.microsoft.com/office/powerpoint/2010/main" val="27237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B69-E965-4B77-8FD8-41CA381B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Security &amp; Compliance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2FD-64F7-477B-826B-10F0BA6B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Auditing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encryption at rest &amp; in motion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Dynamic data masking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Row-level security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Directory integration and multi-factor authentication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Compliance certification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3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E6ED-5E25-4FC3-A021-79ADAB4F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AEBB-DB3C-4588-B0D7-43D0D6C0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https://docs.microsoft.com/en-us/azure/sql-database/sql-database-technical-overview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https://skillpipe.com/en-GB/Read/cb557b13-9cb4-471a-a419-e95835a0d59c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98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1316</TotalTime>
  <Words>165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PowerPoint Presentation</vt:lpstr>
      <vt:lpstr>What is Azure SQL Database?</vt:lpstr>
      <vt:lpstr>Advantages</vt:lpstr>
      <vt:lpstr>Disadvantages</vt:lpstr>
      <vt:lpstr>Tiered Pricing</vt:lpstr>
      <vt:lpstr>Access</vt:lpstr>
      <vt:lpstr>Capabilities</vt:lpstr>
      <vt:lpstr>Security &amp; Compliance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Knoblock</dc:creator>
  <cp:lastModifiedBy>Todd Knoblock</cp:lastModifiedBy>
  <cp:revision>13</cp:revision>
  <dcterms:created xsi:type="dcterms:W3CDTF">2017-07-05T13:24:35Z</dcterms:created>
  <dcterms:modified xsi:type="dcterms:W3CDTF">2017-07-06T12:03:25Z</dcterms:modified>
</cp:coreProperties>
</file>