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3" r:id="rId7"/>
    <p:sldId id="259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a-basic-html5-template/" TargetMode="External"/><Relationship Id="rId7" Type="http://schemas.openxmlformats.org/officeDocument/2006/relationships/hyperlink" Target="https://www.tutorialrepublic.com/" TargetMode="External"/><Relationship Id="rId2" Type="http://schemas.openxmlformats.org/officeDocument/2006/relationships/hyperlink" Target="http://www.gotechark.com/advantages-html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itanytime.com/6374/what-are-the-advantages-and-disadvantages-of-cascading-style-sheets-css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://www.techradar.com/news/internet/web/html5-what-is-it-10473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491" y="1122363"/>
            <a:ext cx="8285018" cy="6694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HTML5, CSS3 &amp;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789134-311D-4A26-B7D9-544FBF83A65F}"/>
              </a:ext>
            </a:extLst>
          </p:cNvPr>
          <p:cNvSpPr txBox="1">
            <a:spLocks/>
          </p:cNvSpPr>
          <p:nvPr/>
        </p:nvSpPr>
        <p:spPr>
          <a:xfrm>
            <a:off x="4627418" y="3429000"/>
            <a:ext cx="2937164" cy="1272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by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Todd J. Knoblock</a:t>
            </a:r>
          </a:p>
        </p:txBody>
      </p:sp>
    </p:spTree>
    <p:extLst>
      <p:ext uri="{BB962C8B-B14F-4D97-AF65-F5344CB8AC3E}">
        <p14:creationId xmlns:p14="http://schemas.microsoft.com/office/powerpoint/2010/main" val="235765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32D-222E-4730-BB14-9825C8F2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  <a:p>
            <a:r>
              <a:rPr lang="en-US" dirty="0"/>
              <a:t>Provides the structure of web pages</a:t>
            </a:r>
          </a:p>
          <a:p>
            <a:r>
              <a:rPr lang="en-US" dirty="0"/>
              <a:t>Use of “Tags”</a:t>
            </a:r>
          </a:p>
          <a:p>
            <a:pPr lvl="1"/>
            <a:r>
              <a:rPr lang="en-US" dirty="0"/>
              <a:t>No Required Tags, but for consistency the use of the following are recommended:</a:t>
            </a:r>
          </a:p>
          <a:p>
            <a:pPr lvl="2"/>
            <a:r>
              <a:rPr lang="en-US" dirty="0"/>
              <a:t>&lt;!DOCTYPE html&gt;, &lt;html&gt; &amp; &lt;/html&gt;, &lt;head&gt; &amp; &lt;/head&gt;,  &lt;body&gt; &amp; 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655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32D-222E-4730-BB14-9825C8F2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b="1" dirty="0"/>
              <a:t>Cleaner markup/ Improved code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Elegant forms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Consistency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Supports rich media elements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Offline Application Cache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3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32D-222E-4730-BB14-9825C8F24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6568"/>
            <a:ext cx="9905999" cy="49702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&lt;meta charset="utf-8"&gt;</a:t>
            </a:r>
          </a:p>
          <a:p>
            <a:pPr marL="0" indent="0">
              <a:buNone/>
            </a:pPr>
            <a:r>
              <a:rPr lang="en-US" dirty="0"/>
              <a:t>  &lt;title&gt;The HTML5 Herald&lt;/title&gt;</a:t>
            </a:r>
          </a:p>
          <a:p>
            <a:pPr marL="0" indent="0">
              <a:buNone/>
            </a:pPr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/styles.css”&gt;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="https://cdnjs.cloudflare.com/ajax/libs/html5shiv/3.7.3/html5shiv.js"&gt;&lt;/script&gt;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/scripts.js"&gt;&lt;/script&gt;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321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32D-222E-4730-BB14-9825C8F2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  <a:p>
            <a:r>
              <a:rPr lang="en-US" dirty="0"/>
              <a:t>Provides the presentation of web pages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Design reusability</a:t>
            </a:r>
          </a:p>
          <a:p>
            <a:pPr lvl="1"/>
            <a:r>
              <a:rPr lang="en-US" dirty="0"/>
              <a:t>Independent code</a:t>
            </a:r>
          </a:p>
          <a:p>
            <a:pPr lvl="1"/>
            <a:r>
              <a:rPr lang="en-US" dirty="0"/>
              <a:t>Improved site speed</a:t>
            </a:r>
          </a:p>
          <a:p>
            <a:pPr lvl="1"/>
            <a:r>
              <a:rPr lang="en-US" dirty="0"/>
              <a:t>Update one location for numerous webpages</a:t>
            </a:r>
          </a:p>
        </p:txBody>
      </p:sp>
    </p:spTree>
    <p:extLst>
      <p:ext uri="{BB962C8B-B14F-4D97-AF65-F5344CB8AC3E}">
        <p14:creationId xmlns:p14="http://schemas.microsoft.com/office/powerpoint/2010/main" val="319425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32D-222E-4730-BB14-9825C8F2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body { background-color: #f0e68c; }</a:t>
            </a:r>
          </a:p>
          <a:p>
            <a:pPr marL="0" indent="0">
              <a:buNone/>
            </a:pPr>
            <a:r>
              <a:rPr lang="en-US" dirty="0"/>
              <a:t>h1 { font-family: "Times New Roman", Times, serif; }</a:t>
            </a:r>
          </a:p>
          <a:p>
            <a:pPr marL="0" indent="0">
              <a:buNone/>
            </a:pPr>
            <a:r>
              <a:rPr lang="en-US" dirty="0"/>
              <a:t>p { color: #00ff00; }</a:t>
            </a:r>
          </a:p>
          <a:p>
            <a:pPr marL="0" indent="0">
              <a:buNone/>
            </a:pPr>
            <a:r>
              <a:rPr lang="en-US" dirty="0"/>
              <a:t>table { text-align: left; }</a:t>
            </a:r>
          </a:p>
          <a:p>
            <a:pPr marL="0" indent="0">
              <a:buNone/>
            </a:pPr>
            <a:r>
              <a:rPr lang="en-US" dirty="0"/>
              <a:t>table </a:t>
            </a:r>
            <a:r>
              <a:rPr lang="en-US" dirty="0" err="1"/>
              <a:t>th</a:t>
            </a:r>
            <a:r>
              <a:rPr lang="en-US" dirty="0"/>
              <a:t> { padding: 10px; }</a:t>
            </a:r>
          </a:p>
          <a:p>
            <a:pPr marL="0" indent="0">
              <a:buNone/>
            </a:pPr>
            <a:r>
              <a:rPr lang="en-US" dirty="0"/>
              <a:t>table td { padding: 50px 10px; }</a:t>
            </a:r>
          </a:p>
        </p:txBody>
      </p:sp>
    </p:spTree>
    <p:extLst>
      <p:ext uri="{BB962C8B-B14F-4D97-AF65-F5344CB8AC3E}">
        <p14:creationId xmlns:p14="http://schemas.microsoft.com/office/powerpoint/2010/main" val="94464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32D-222E-4730-BB14-9825C8F2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language</a:t>
            </a:r>
          </a:p>
          <a:p>
            <a:r>
              <a:rPr lang="en-US" dirty="0"/>
              <a:t>Provides the functionality/behavior of web pages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Versatility</a:t>
            </a:r>
          </a:p>
          <a:p>
            <a:pPr lvl="1"/>
            <a:r>
              <a:rPr lang="en-US" dirty="0"/>
              <a:t>Server Load</a:t>
            </a:r>
          </a:p>
        </p:txBody>
      </p:sp>
    </p:spTree>
    <p:extLst>
      <p:ext uri="{BB962C8B-B14F-4D97-AF65-F5344CB8AC3E}">
        <p14:creationId xmlns:p14="http://schemas.microsoft.com/office/powerpoint/2010/main" val="407413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32D-222E-4730-BB14-9825C8F2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').</a:t>
            </a:r>
            <a:r>
              <a:rPr lang="en-US" dirty="0" err="1"/>
              <a:t>src</a:t>
            </a:r>
            <a:r>
              <a:rPr lang="en-US" dirty="0"/>
              <a:t>='pic_bulbon.gif'"&gt;Turn on the light&lt;/button&gt;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myImage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="pic_bulboff.gif" style="width:100px"&gt;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').</a:t>
            </a:r>
            <a:r>
              <a:rPr lang="en-US" dirty="0" err="1"/>
              <a:t>src</a:t>
            </a:r>
            <a:r>
              <a:rPr lang="en-US" dirty="0"/>
              <a:t>='pic_bulboff.gif'"&gt;Turn off the light&lt;/button&gt;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7717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279-9513-430D-919D-582A43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rgbClr val="FFFF00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32D-222E-4730-BB14-9825C8F2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http://www.gotechark.com/advantages-html5/</a:t>
            </a:r>
            <a:endParaRPr lang="en-US" dirty="0"/>
          </a:p>
          <a:p>
            <a:r>
              <a:rPr lang="en-US" dirty="0">
                <a:hlinkClick r:id="rId3"/>
              </a:rPr>
              <a:t>https://www.sitepoint.com/a-basic-html5-template/</a:t>
            </a:r>
            <a:endParaRPr lang="en-US" dirty="0"/>
          </a:p>
          <a:p>
            <a:r>
              <a:rPr lang="en-US" dirty="0">
                <a:hlinkClick r:id="rId4"/>
              </a:rPr>
              <a:t>http://www.techradar.com/news/internet/web/html5-what-is-it-1047393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</a:t>
            </a:r>
            <a:endParaRPr lang="en-US" dirty="0"/>
          </a:p>
          <a:p>
            <a:r>
              <a:rPr lang="en-US" dirty="0">
                <a:hlinkClick r:id="rId6"/>
              </a:rPr>
              <a:t>http://learnitanytime.com/6374/what-are-the-advantages-and-disadvantages-of-cascading-style-sheets-css/</a:t>
            </a:r>
            <a:endParaRPr lang="en-US" dirty="0"/>
          </a:p>
          <a:p>
            <a:r>
              <a:rPr lang="en-US" dirty="0">
                <a:hlinkClick r:id="rId7"/>
              </a:rPr>
              <a:t>https://www.tutorialrepublic.com/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58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1430</TotalTime>
  <Words>402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HTML5, CSS3 &amp; JavaScript</vt:lpstr>
      <vt:lpstr>HTML5</vt:lpstr>
      <vt:lpstr>HTML5</vt:lpstr>
      <vt:lpstr>HTML5</vt:lpstr>
      <vt:lpstr>CSS3</vt:lpstr>
      <vt:lpstr>CSS3</vt:lpstr>
      <vt:lpstr>JavaScript</vt:lpstr>
      <vt:lpstr>JavaScript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HTML5, CSS3 &amp; JavaScript</dc:title>
  <dc:creator>Todd Knoblock</dc:creator>
  <cp:lastModifiedBy>Todd Knoblock</cp:lastModifiedBy>
  <cp:revision>10</cp:revision>
  <dcterms:created xsi:type="dcterms:W3CDTF">2017-07-17T12:24:45Z</dcterms:created>
  <dcterms:modified xsi:type="dcterms:W3CDTF">2017-07-18T12:15:08Z</dcterms:modified>
</cp:coreProperties>
</file>