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00" d="100"/>
          <a:sy n="100" d="100"/>
        </p:scale>
        <p:origin x="-65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2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19CA-C9FA-4973-8BD8-DB5BBA79939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0313-EAED-42D0-B9F6-50C6E30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99" y="2476451"/>
            <a:ext cx="3937202" cy="1905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10" y="3621069"/>
            <a:ext cx="721767" cy="517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23" y="2476451"/>
            <a:ext cx="1707078" cy="1279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85" y="2704086"/>
            <a:ext cx="1076838" cy="9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4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Landstad</dc:creator>
  <cp:lastModifiedBy>Todd Landstad</cp:lastModifiedBy>
  <cp:revision>2</cp:revision>
  <dcterms:created xsi:type="dcterms:W3CDTF">2015-09-11T13:25:53Z</dcterms:created>
  <dcterms:modified xsi:type="dcterms:W3CDTF">2015-09-11T13:40:02Z</dcterms:modified>
</cp:coreProperties>
</file>