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30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C59DEA4-D579-4F13-B2A8-841CE5344A87}" type="datetimeFigureOut">
              <a:rPr lang="en-US" smtClean="0"/>
              <a:t>10/19/2012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06CE9D6-CC92-4793-A0AC-3508B1099C9D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DEA4-D579-4F13-B2A8-841CE5344A87}" type="datetimeFigureOut">
              <a:rPr lang="en-US" smtClean="0"/>
              <a:t>10/19/2012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E9D6-CC92-4793-A0AC-3508B1099C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DEA4-D579-4F13-B2A8-841CE5344A87}" type="datetimeFigureOut">
              <a:rPr lang="en-US" smtClean="0"/>
              <a:t>10/19/2012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E9D6-CC92-4793-A0AC-3508B1099C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DEA4-D579-4F13-B2A8-841CE5344A87}" type="datetimeFigureOut">
              <a:rPr lang="en-US" smtClean="0"/>
              <a:t>10/19/2012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E9D6-CC92-4793-A0AC-3508B1099C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DEA4-D579-4F13-B2A8-841CE5344A87}" type="datetimeFigureOut">
              <a:rPr lang="en-US" smtClean="0"/>
              <a:t>10/19/2012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E9D6-CC92-4793-A0AC-3508B1099C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DEA4-D579-4F13-B2A8-841CE5344A87}" type="datetimeFigureOut">
              <a:rPr lang="en-US" smtClean="0"/>
              <a:t>10/19/2012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E9D6-CC92-4793-A0AC-3508B1099C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DEA4-D579-4F13-B2A8-841CE5344A87}" type="datetimeFigureOut">
              <a:rPr lang="en-US" smtClean="0"/>
              <a:t>10/19/2012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E9D6-CC92-4793-A0AC-3508B1099C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DEA4-D579-4F13-B2A8-841CE5344A87}" type="datetimeFigureOut">
              <a:rPr lang="en-US" smtClean="0"/>
              <a:t>10/19/2012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E9D6-CC92-4793-A0AC-3508B1099C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DEA4-D579-4F13-B2A8-841CE5344A87}" type="datetimeFigureOut">
              <a:rPr lang="en-US" smtClean="0"/>
              <a:t>10/19/2012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E9D6-CC92-4793-A0AC-3508B1099C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DEA4-D579-4F13-B2A8-841CE5344A87}" type="datetimeFigureOut">
              <a:rPr lang="en-US" smtClean="0"/>
              <a:t>10/19/2012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E9D6-CC92-4793-A0AC-3508B1099C9D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DEA4-D579-4F13-B2A8-841CE5344A87}" type="datetimeFigureOut">
              <a:rPr lang="en-US" smtClean="0"/>
              <a:t>10/19/2012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E9D6-CC92-4793-A0AC-3508B1099C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C59DEA4-D579-4F13-B2A8-841CE5344A87}" type="datetimeFigureOut">
              <a:rPr lang="en-US" smtClean="0"/>
              <a:t>10/19/2012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06CE9D6-CC92-4793-A0AC-3508B1099C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OData</a:t>
            </a:r>
            <a:r>
              <a:rPr lang="en-US" dirty="0" smtClean="0"/>
              <a:t>::REST as SOAP::POX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Todd Meinershagen</a:t>
            </a:r>
          </a:p>
          <a:p>
            <a:r>
              <a:rPr lang="en-US" dirty="0" smtClean="0"/>
              <a:t>Senior Software Architect</a:t>
            </a:r>
          </a:p>
          <a:p>
            <a:r>
              <a:rPr lang="en-US" dirty="0" smtClean="0"/>
              <a:t>MedAssets, Plano, TX</a:t>
            </a:r>
          </a:p>
          <a:p>
            <a:r>
              <a:rPr lang="en-US" dirty="0" smtClean="0"/>
              <a:t>October 19,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03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Logical Architecture of WCF Data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590800"/>
            <a:ext cx="3405187" cy="3099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211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</TotalTime>
  <Words>27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Austin</vt:lpstr>
      <vt:lpstr>OData::REST as SOAP::POX</vt:lpstr>
      <vt:lpstr>Logical Architecture of WCF Data Services</vt:lpstr>
    </vt:vector>
  </TitlesOfParts>
  <Company>MedAssets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OData::REST as SOAP::POX</dc:title>
  <dc:creator>Meinershagen, Todd</dc:creator>
  <cp:lastModifiedBy>Meinershagen, Todd</cp:lastModifiedBy>
  <cp:revision>1</cp:revision>
  <dcterms:created xsi:type="dcterms:W3CDTF">2012-10-19T22:07:28Z</dcterms:created>
  <dcterms:modified xsi:type="dcterms:W3CDTF">2012-10-19T22:11:40Z</dcterms:modified>
</cp:coreProperties>
</file>