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C59DEA4-D579-4F13-B2A8-841CE5344A87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A4-D579-4F13-B2A8-841CE5344A87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C59DEA4-D579-4F13-B2A8-841CE5344A87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06CE9D6-CC92-4793-A0AC-3508B1099C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data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file:///C:\Users\tmeinershagen\Documents\Visual%20Studio%202012\Projects\Demo.MasterData\Drawing1\Drawing\~Page-2\Proc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OData</a:t>
            </a:r>
            <a:r>
              <a:rPr lang="en-US" dirty="0" smtClean="0"/>
              <a:t> and WCF Data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Todd Meinershagen</a:t>
            </a:r>
          </a:p>
          <a:p>
            <a:r>
              <a:rPr lang="en-US" dirty="0" smtClean="0"/>
              <a:t>Senior Software Architect</a:t>
            </a:r>
          </a:p>
          <a:p>
            <a:r>
              <a:rPr lang="en-US" dirty="0" smtClean="0"/>
              <a:t>MedAssets, Plano, TX</a:t>
            </a:r>
          </a:p>
          <a:p>
            <a:r>
              <a:rPr lang="en-US" dirty="0" smtClean="0"/>
              <a:t>November 02,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77336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OData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467600" cy="4038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/>
              <a:t>D</a:t>
            </a:r>
            <a:r>
              <a:rPr lang="en-US" dirty="0" smtClean="0"/>
              <a:t>ata Protocol</a:t>
            </a:r>
          </a:p>
          <a:p>
            <a:r>
              <a:rPr lang="en-US" dirty="0" smtClean="0"/>
              <a:t>Extends data access to the web</a:t>
            </a:r>
          </a:p>
          <a:p>
            <a:r>
              <a:rPr lang="en-US" dirty="0" smtClean="0"/>
              <a:t>Protocol on top of </a:t>
            </a:r>
            <a:r>
              <a:rPr lang="en-US" dirty="0" err="1" smtClean="0"/>
              <a:t>RESTful</a:t>
            </a:r>
            <a:r>
              <a:rPr lang="en-US" dirty="0" smtClean="0"/>
              <a:t> architecture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URI-based Endpoints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the Http Verbs that Map to CRUD Operations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b="1" dirty="0" smtClean="0"/>
              <a:t>GET</a:t>
            </a:r>
            <a:r>
              <a:rPr lang="en-US" dirty="0" smtClean="0"/>
              <a:t>-READ/SELECT, </a:t>
            </a:r>
            <a:r>
              <a:rPr lang="en-US" b="1" dirty="0" smtClean="0"/>
              <a:t>PUT</a:t>
            </a:r>
            <a:r>
              <a:rPr lang="en-US" dirty="0" smtClean="0"/>
              <a:t>-UPDATE, </a:t>
            </a:r>
            <a:r>
              <a:rPr lang="en-US" b="1" dirty="0" smtClean="0"/>
              <a:t>POST</a:t>
            </a:r>
            <a:r>
              <a:rPr lang="en-US" dirty="0" smtClean="0"/>
              <a:t>-CREATE/INSERT, </a:t>
            </a:r>
            <a:r>
              <a:rPr lang="en-US" b="1" dirty="0" smtClean="0"/>
              <a:t>DELETE</a:t>
            </a:r>
            <a:r>
              <a:rPr lang="en-US" dirty="0" smtClean="0"/>
              <a:t>-DELETE</a:t>
            </a:r>
          </a:p>
          <a:p>
            <a:endParaRPr lang="en-US" dirty="0" smtClean="0"/>
          </a:p>
          <a:p>
            <a:r>
              <a:rPr lang="en-US" dirty="0" smtClean="0"/>
              <a:t>Supports two content types:  </a:t>
            </a:r>
            <a:r>
              <a:rPr lang="en-US" dirty="0" err="1" smtClean="0"/>
              <a:t>AtomPub</a:t>
            </a:r>
            <a:r>
              <a:rPr lang="en-US" dirty="0" smtClean="0"/>
              <a:t> and JSON</a:t>
            </a:r>
          </a:p>
          <a:p>
            <a:r>
              <a:rPr lang="en-US" dirty="0" smtClean="0"/>
              <a:t>Has been proposed as an </a:t>
            </a:r>
            <a:r>
              <a:rPr lang="en-US" b="1" i="1" dirty="0" smtClean="0"/>
              <a:t>OASIS</a:t>
            </a:r>
            <a:r>
              <a:rPr lang="en-US" dirty="0" smtClean="0"/>
              <a:t> standard and currently under </a:t>
            </a:r>
            <a:r>
              <a:rPr lang="en-US" b="1" i="1" dirty="0" smtClean="0"/>
              <a:t>Microsoft Open Specification Promise</a:t>
            </a:r>
          </a:p>
          <a:p>
            <a:r>
              <a:rPr lang="en-US" dirty="0" smtClean="0"/>
              <a:t>Backed by Microsoft, IBM, SAP, Progress, Citrix</a:t>
            </a:r>
          </a:p>
          <a:p>
            <a:r>
              <a:rPr lang="en-US" dirty="0" smtClean="0"/>
              <a:t>Consumers and Producers for every major platform (.NET, Java, Ruby, Objective-C, JavaScript)</a:t>
            </a:r>
          </a:p>
          <a:p>
            <a:r>
              <a:rPr lang="en-US" dirty="0" smtClean="0"/>
              <a:t>Find more info at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www.odata.org</a:t>
            </a:r>
            <a:endParaRPr lang="en-US" dirty="0" smtClean="0"/>
          </a:p>
          <a:p>
            <a:r>
              <a:rPr lang="en-US" dirty="0" smtClean="0"/>
              <a:t>Controversial Statement - </a:t>
            </a:r>
            <a:r>
              <a:rPr lang="en-US" dirty="0" err="1" smtClean="0"/>
              <a:t>OData</a:t>
            </a:r>
            <a:r>
              <a:rPr lang="en-US" dirty="0" smtClean="0"/>
              <a:t>::REST as SOAP::POX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71800"/>
            <a:ext cx="601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WCF Data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Formerly known as ADO.NET Data Services</a:t>
            </a:r>
          </a:p>
          <a:p>
            <a:r>
              <a:rPr lang="en-US" dirty="0" smtClean="0"/>
              <a:t>A part of the WCF Data Services team, although, it may be moved to the ASP.NET team in the future.</a:t>
            </a:r>
          </a:p>
          <a:p>
            <a:r>
              <a:rPr lang="en-US" dirty="0" smtClean="0"/>
              <a:t>Currently at version 5.02.</a:t>
            </a:r>
          </a:p>
          <a:p>
            <a:r>
              <a:rPr lang="en-US" dirty="0" smtClean="0"/>
              <a:t>Acquire through </a:t>
            </a:r>
            <a:r>
              <a:rPr lang="en-US" dirty="0" err="1" smtClean="0"/>
              <a:t>NuGet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29200"/>
            <a:ext cx="74390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4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Architecture of WCF Data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3505200"/>
            <a:ext cx="3048000" cy="277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739587"/>
              </p:ext>
            </p:extLst>
          </p:nvPr>
        </p:nvGraphicFramePr>
        <p:xfrm>
          <a:off x="2819401" y="2209800"/>
          <a:ext cx="304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4" imgW="2107389" imgH="507341" progId="Visio.Drawing.11">
                  <p:link updateAutomatic="1"/>
                </p:oleObj>
              </mc:Choice>
              <mc:Fallback>
                <p:oleObj name="Visio" r:id="rId4" imgW="2107389" imgH="507341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9401" y="2209800"/>
                        <a:ext cx="304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4196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419600" y="4419600"/>
            <a:ext cx="0" cy="472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322</TotalTime>
  <Words>172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Austin</vt:lpstr>
      <vt:lpstr>C:\Users\tmeinershagen\Documents\Visual Studio 2012\Projects\Demo.MasterData\Drawing1\Drawing\~Page-2\Process</vt:lpstr>
      <vt:lpstr>OData and WCF Data Services</vt:lpstr>
      <vt:lpstr>What is OData?</vt:lpstr>
      <vt:lpstr>What is WCF Data Services</vt:lpstr>
      <vt:lpstr>Logical Architecture of WCF Data Services</vt:lpstr>
    </vt:vector>
  </TitlesOfParts>
  <Company>MedAssets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OData::REST as SOAP::POX</dc:title>
  <dc:creator>Meinershagen, Todd</dc:creator>
  <cp:lastModifiedBy>Meinershagen, Todd</cp:lastModifiedBy>
  <cp:revision>7</cp:revision>
  <dcterms:created xsi:type="dcterms:W3CDTF">2012-10-19T22:07:28Z</dcterms:created>
  <dcterms:modified xsi:type="dcterms:W3CDTF">2012-11-02T23:00:49Z</dcterms:modified>
</cp:coreProperties>
</file>