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16" autoAdjust="0"/>
  </p:normalViewPr>
  <p:slideViewPr>
    <p:cSldViewPr snapToGrid="0" snapToObjects="1">
      <p:cViewPr>
        <p:scale>
          <a:sx n="110" d="100"/>
          <a:sy n="110" d="100"/>
        </p:scale>
        <p:origin x="-164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9738E-A214-A84B-B950-0D0CFECD2B1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DD840-8086-7045-803F-D387810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Stewart</a:t>
            </a:r>
            <a:r>
              <a:rPr lang="en-US" baseline="0" dirty="0" smtClean="0"/>
              <a:t> asked me to talk to you about a framework we are using for mocking for the Usage Events Collector that the Claims Validation team is leveraging.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DD840-8086-7045-803F-D38781050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testing means testing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smallest, testable part of an application and checking some assumptions about outcomes afterward.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testing means testing two or more dependent software modules as a group and checking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assumptions about outcomes afterward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Qualities of A Good Unit Test</a:t>
            </a:r>
          </a:p>
          <a:p>
            <a:endParaRPr lang="en-US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Automatic - should run at the push of a button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Repeatable – should be able to run endless times successfully and remain for future use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Easy to write - creating a basic test in a few minutes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Durable - once written, should remain for future use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Environment Independent - anyone should be able to run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Fast - should run quickly (all tests under a few minutes)</a:t>
            </a:r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DD840-8086-7045-803F-D38781050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 smtClean="0"/>
              <a:t>HIGH LEVEL MODULES SHOULD NOT DEPEND UPON LOW</a:t>
            </a:r>
            <a:r>
              <a:rPr lang="en-US" baseline="0" dirty="0" smtClean="0"/>
              <a:t>  </a:t>
            </a:r>
            <a:r>
              <a:rPr lang="en-US" dirty="0" smtClean="0"/>
              <a:t>LEVEL MODULES. BOTH SHOULD DEPEND UPON ABSTRACTIONS.</a:t>
            </a:r>
          </a:p>
          <a:p>
            <a:endParaRPr lang="en-US" dirty="0" smtClean="0"/>
          </a:p>
          <a:p>
            <a:r>
              <a:rPr lang="en-US" dirty="0" smtClean="0"/>
              <a:t>B. ABSTRACTIONS SHOULD NOT DEPEND UPON DETAILS. DETAILS</a:t>
            </a:r>
            <a:r>
              <a:rPr lang="en-US" baseline="0" dirty="0" smtClean="0"/>
              <a:t> </a:t>
            </a:r>
            <a:r>
              <a:rPr lang="en-US" dirty="0" smtClean="0"/>
              <a:t>SHOULD DEPEND UPON ABSTRACTIONS.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DD840-8086-7045-803F-D38781050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797BB0-6572-5F45-823B-0BC897FD4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C0B196F-4674-C941-8D34-C2CC478AA063}" type="datetimeFigureOut">
              <a:rPr lang="en-US" smtClean="0"/>
              <a:t>9/6/2012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NSubstitute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Mocking With </a:t>
            </a:r>
            <a:r>
              <a:rPr lang="en-US" dirty="0" smtClean="0"/>
              <a:t>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September 7, </a:t>
            </a:r>
            <a:r>
              <a:rPr lang="en-US" dirty="0" smtClean="0"/>
              <a:t>2012</a:t>
            </a:r>
          </a:p>
          <a:p>
            <a:r>
              <a:rPr lang="en-US" dirty="0" smtClean="0"/>
              <a:t>Todd Meinershagen, Sr. Software Architect</a:t>
            </a:r>
          </a:p>
          <a:p>
            <a:r>
              <a:rPr lang="en-US" dirty="0" err="1" smtClean="0"/>
              <a:t>MedAssets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76157"/>
          </a:xfrm>
        </p:spPr>
        <p:txBody>
          <a:bodyPr/>
          <a:lstStyle/>
          <a:p>
            <a:r>
              <a:rPr lang="en-US" dirty="0" smtClean="0"/>
              <a:t>Mocking Terminology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3467" y="1972733"/>
            <a:ext cx="3014133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Fakes / Test Doubles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3852333"/>
            <a:ext cx="3014133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Stubs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44533" y="3852333"/>
            <a:ext cx="3014133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Mocks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573867" y="2734733"/>
            <a:ext cx="2116667" cy="11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690534" y="2734733"/>
            <a:ext cx="1761066" cy="11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799" y="4943101"/>
            <a:ext cx="301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Black Box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State-Based Verification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44533" y="49600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White Box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Interaction-Based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7638"/>
            <a:ext cx="3902761" cy="435892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8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79" y="4247262"/>
            <a:ext cx="3833519" cy="1529302"/>
          </a:xfrm>
          <a:prstGeom prst="rect">
            <a:avLst/>
          </a:prstGeom>
        </p:spPr>
      </p:pic>
      <p:pic>
        <p:nvPicPr>
          <p:cNvPr id="1028" name="Picture 4" descr="http://ihousephilly.org/oldsite/images/MedAsse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97" y="1417638"/>
            <a:ext cx="2898176" cy="7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22086"/>
            <a:ext cx="2540000" cy="231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7274" y="2949179"/>
            <a:ext cx="5379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“Most of our assumptions have outlived their uselessness.” </a:t>
            </a:r>
          </a:p>
          <a:p>
            <a:r>
              <a:rPr lang="en-US" sz="2800" dirty="0" smtClean="0"/>
              <a:t>― Marshall McLuhan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59452"/>
            <a:ext cx="3048000" cy="37211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77140" cy="13369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 You Believe Testing </a:t>
            </a:r>
            <a:r>
              <a:rPr lang="en-US" dirty="0" smtClean="0"/>
              <a:t>is Important and Practice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858664" cy="13816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2.  You Understand the Difference Between Unit and Integration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29" y="1900019"/>
            <a:ext cx="4233571" cy="31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994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  You Understand Dependency Inversion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81" y="1679518"/>
            <a:ext cx="4757624" cy="47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9779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4.  You’ve Used a Mocking Framework and Understand the Benefits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14" y="2085517"/>
            <a:ext cx="2524154" cy="2630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2550"/>
            <a:ext cx="2069798" cy="940817"/>
          </a:xfrm>
          <a:prstGeom prst="rect">
            <a:avLst/>
          </a:prstGeom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41" y="5835021"/>
            <a:ext cx="1104900" cy="698500"/>
          </a:xfrm>
          <a:prstGeom prst="rect">
            <a:avLst/>
          </a:prstGeom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34" y="5073414"/>
            <a:ext cx="2645833" cy="765171"/>
          </a:xfrm>
          <a:prstGeom prst="rect">
            <a:avLst/>
          </a:prstGeom>
        </p:spPr>
      </p:pic>
      <p:pic>
        <p:nvPicPr>
          <p:cNvPr id="3074" name="Picture 2" descr="NMock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39" y="5116871"/>
            <a:ext cx="2247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thetechstuff.com/posts/2012/06/visual-studio-2012-release-candidate-microsoft-2194.jpe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 t="38915" r="-2437" b="38382"/>
          <a:stretch/>
        </p:blipFill>
        <p:spPr bwMode="auto">
          <a:xfrm>
            <a:off x="5275534" y="3782918"/>
            <a:ext cx="320423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 </a:t>
            </a:r>
            <a:r>
              <a:rPr lang="en-US" dirty="0" err="1" smtClean="0"/>
              <a:t>NSubstitute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1" y="274638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222" y="2042669"/>
            <a:ext cx="7953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Project Began in 2009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Hosted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(http://</a:t>
            </a:r>
            <a:r>
              <a:rPr lang="en-US" sz="2400" dirty="0" err="1" smtClean="0"/>
              <a:t>nsubstitute.github.com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Available via </a:t>
            </a:r>
            <a:r>
              <a:rPr lang="en-US" sz="2400" dirty="0" err="1" smtClean="0"/>
              <a:t>NuGet</a:t>
            </a:r>
            <a:r>
              <a:rPr lang="en-US" sz="2400" dirty="0" smtClean="0"/>
              <a:t> Gallery (client id:  </a:t>
            </a:r>
            <a:r>
              <a:rPr lang="en-US" sz="2400" dirty="0" err="1" smtClean="0"/>
              <a:t>nsubstitute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More terse syntax than the previous mocking libraries (no string properties, </a:t>
            </a:r>
            <a:r>
              <a:rPr lang="en-US" sz="2400" dirty="0" smtClean="0"/>
              <a:t>no record/playback, no </a:t>
            </a:r>
            <a:r>
              <a:rPr lang="en-US" sz="2400" dirty="0" smtClean="0"/>
              <a:t>lambdas)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Still provides strongly typed, compiler safe syntax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Supports both State-Based (stubs) and Behavior-Based (mocks) Verification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2360</TotalTime>
  <Words>338</Words>
  <Application>Microsoft Office PowerPoint</Application>
  <PresentationFormat>On-screen Show (4:3)</PresentationFormat>
  <Paragraphs>46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NSubstitute:  Mocking With Ease</vt:lpstr>
      <vt:lpstr>Who Am I?</vt:lpstr>
      <vt:lpstr>Assumptions</vt:lpstr>
      <vt:lpstr>1.  You Believe Testing is Important and Practice It</vt:lpstr>
      <vt:lpstr>2.  You Understand the Difference Between Unit and Integration Tests</vt:lpstr>
      <vt:lpstr>3.  You Understand Dependency Inversion Principle</vt:lpstr>
      <vt:lpstr>4.  You’ve Used a Mocking Framework and Understand the Benefits</vt:lpstr>
      <vt:lpstr>          NSubstitute</vt:lpstr>
      <vt:lpstr>Let’s Get to the Code!</vt:lpstr>
      <vt:lpstr>Mocking Terminology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Meinershagen</dc:creator>
  <cp:lastModifiedBy>Meinershagen, Todd</cp:lastModifiedBy>
  <cp:revision>23</cp:revision>
  <dcterms:created xsi:type="dcterms:W3CDTF">2012-09-06T05:33:43Z</dcterms:created>
  <dcterms:modified xsi:type="dcterms:W3CDTF">2012-09-07T21:29:33Z</dcterms:modified>
</cp:coreProperties>
</file>