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10/1/2015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10/1/2015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10/1/2015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10/1/2015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10/1/2015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 - Coding Dojo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October 1,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know you can’t trust doctors and lawyers?</a:t>
            </a:r>
            <a:endParaRPr lang="en-US" dirty="0"/>
          </a:p>
        </p:txBody>
      </p:sp>
      <p:pic>
        <p:nvPicPr>
          <p:cNvPr id="1026" name="Picture 2" descr="http://journal.practicelink.com/wp-content/uploads/2008/07/JulyAug-2008-Lawyers-Rule-Doctors-Drool-balance-draw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46" y="2968976"/>
            <a:ext cx="4086225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60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6598785" cy="3416300"/>
          </a:xfrm>
        </p:spPr>
        <p:txBody>
          <a:bodyPr>
            <a:noAutofit/>
          </a:bodyPr>
          <a:lstStyle/>
          <a:p>
            <a:r>
              <a:rPr lang="en-US" sz="2800" dirty="0" smtClean="0"/>
              <a:t>We need to </a:t>
            </a:r>
            <a:r>
              <a:rPr lang="en-US" sz="2800" b="1" u="sng" dirty="0" smtClean="0"/>
              <a:t>practice</a:t>
            </a:r>
            <a:r>
              <a:rPr lang="en-US" sz="2800" dirty="0" smtClean="0"/>
              <a:t> our craft</a:t>
            </a:r>
          </a:p>
          <a:p>
            <a:r>
              <a:rPr lang="en-US" sz="2800" dirty="0" smtClean="0"/>
              <a:t>Daily </a:t>
            </a:r>
            <a:r>
              <a:rPr lang="en-US" sz="2800" b="1" u="sng" dirty="0" smtClean="0"/>
              <a:t>pressures</a:t>
            </a:r>
            <a:r>
              <a:rPr lang="en-US" sz="2800" dirty="0" smtClean="0"/>
              <a:t> make it hard to practice</a:t>
            </a:r>
          </a:p>
          <a:p>
            <a:pPr lvl="1"/>
            <a:r>
              <a:rPr lang="en-US" sz="2800" dirty="0" smtClean="0"/>
              <a:t>Delivering new features under tight deadlines</a:t>
            </a:r>
          </a:p>
          <a:p>
            <a:pPr lvl="1"/>
            <a:r>
              <a:rPr lang="en-US" sz="2800" dirty="0" smtClean="0"/>
              <a:t>Supporting software in production</a:t>
            </a:r>
            <a:endParaRPr lang="en-US" sz="2800" dirty="0"/>
          </a:p>
        </p:txBody>
      </p:sp>
      <p:pic>
        <p:nvPicPr>
          <p:cNvPr id="2050" name="Picture 2" descr="http://househeal.com/wp-content/uploads1/pressure-at-wo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504" y="3620794"/>
            <a:ext cx="4379231" cy="291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30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095" y="2603500"/>
            <a:ext cx="7306936" cy="3416300"/>
          </a:xfrm>
        </p:spPr>
        <p:txBody>
          <a:bodyPr>
            <a:normAutofit/>
          </a:bodyPr>
          <a:lstStyle/>
          <a:p>
            <a:r>
              <a:rPr lang="en-US" sz="2800" dirty="0"/>
              <a:t>A coding dojo is a periodic meeting where developers </a:t>
            </a:r>
            <a:r>
              <a:rPr lang="en-US" sz="2800" b="1" i="1" dirty="0"/>
              <a:t>practice</a:t>
            </a:r>
            <a:r>
              <a:rPr lang="en-US" sz="2800" dirty="0"/>
              <a:t> the craft of </a:t>
            </a:r>
            <a:r>
              <a:rPr lang="en-US" sz="2800" b="1" i="1" u="sng" dirty="0"/>
              <a:t>coding together </a:t>
            </a:r>
            <a:r>
              <a:rPr lang="en-US" sz="2800" dirty="0"/>
              <a:t>with the object of learning </a:t>
            </a:r>
            <a:r>
              <a:rPr lang="en-US" sz="2800" b="1" i="1" u="sng" dirty="0"/>
              <a:t>how to do it better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Originated in 2004 with Emmanuel </a:t>
            </a:r>
            <a:r>
              <a:rPr lang="en-US" sz="2800" dirty="0" err="1" smtClean="0"/>
              <a:t>Gaillot</a:t>
            </a:r>
            <a:r>
              <a:rPr lang="en-US" sz="2800" dirty="0" smtClean="0"/>
              <a:t> and Laurent </a:t>
            </a:r>
            <a:r>
              <a:rPr lang="en-US" sz="2800" dirty="0" err="1" smtClean="0"/>
              <a:t>Bossavit</a:t>
            </a:r>
            <a:r>
              <a:rPr lang="en-US" sz="2800" dirty="0" smtClean="0"/>
              <a:t> out of the </a:t>
            </a:r>
            <a:r>
              <a:rPr lang="en-US" sz="2800" dirty="0" err="1" smtClean="0"/>
              <a:t>eXtreme</a:t>
            </a:r>
            <a:r>
              <a:rPr lang="en-US" sz="2800" dirty="0" smtClean="0"/>
              <a:t> Programming Meet Up in Paris</a:t>
            </a:r>
            <a:endParaRPr lang="en-US" sz="2800" dirty="0"/>
          </a:p>
        </p:txBody>
      </p:sp>
      <p:pic>
        <p:nvPicPr>
          <p:cNvPr id="3074" name="Picture 2" descr="coding-do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31" y="4074529"/>
            <a:ext cx="3781943" cy="25212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34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10387012" cy="3983912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Deliberate practice – focus on the things you don’t know</a:t>
            </a:r>
          </a:p>
          <a:p>
            <a:r>
              <a:rPr lang="en-US" sz="2600" dirty="0" smtClean="0"/>
              <a:t>Test-Driven </a:t>
            </a:r>
            <a:r>
              <a:rPr lang="en-US" sz="2600" dirty="0"/>
              <a:t>/ Show Work</a:t>
            </a:r>
          </a:p>
          <a:p>
            <a:pPr lvl="1"/>
            <a:r>
              <a:rPr lang="en-US" sz="2600" dirty="0"/>
              <a:t>First Rule of Dojo</a:t>
            </a:r>
          </a:p>
          <a:p>
            <a:pPr marL="457200" lvl="1" indent="0">
              <a:buNone/>
            </a:pPr>
            <a:r>
              <a:rPr lang="en-US" sz="2600" dirty="0"/>
              <a:t>	</a:t>
            </a:r>
            <a:r>
              <a:rPr lang="en-US" sz="1700" b="1" i="1" dirty="0"/>
              <a:t>“One can’t discuss a form without code, and one can’t show code without tests</a:t>
            </a:r>
            <a:r>
              <a:rPr lang="en-US" sz="1700" b="1" i="1" dirty="0" smtClean="0"/>
              <a:t>.”</a:t>
            </a:r>
            <a:endParaRPr lang="en-US" sz="2600" dirty="0" smtClean="0"/>
          </a:p>
          <a:p>
            <a:r>
              <a:rPr lang="en-US" sz="2600" dirty="0" smtClean="0"/>
              <a:t>Safe Environment</a:t>
            </a:r>
          </a:p>
          <a:p>
            <a:pPr lvl="1"/>
            <a:r>
              <a:rPr lang="en-US" sz="2600" dirty="0" smtClean="0"/>
              <a:t>Experiment</a:t>
            </a:r>
          </a:p>
          <a:p>
            <a:pPr lvl="1"/>
            <a:r>
              <a:rPr lang="en-US" sz="2600" dirty="0" smtClean="0"/>
              <a:t>Ask Questions</a:t>
            </a:r>
          </a:p>
          <a:p>
            <a:pPr lvl="1"/>
            <a:r>
              <a:rPr lang="en-US" sz="2600" dirty="0" smtClean="0"/>
              <a:t>No managers</a:t>
            </a:r>
          </a:p>
          <a:p>
            <a:r>
              <a:rPr lang="en-US" sz="2600" dirty="0" smtClean="0"/>
              <a:t>Retrospective / Reflection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92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75508"/>
            <a:ext cx="8761412" cy="3416300"/>
          </a:xfrm>
        </p:spPr>
        <p:txBody>
          <a:bodyPr/>
          <a:lstStyle/>
          <a:p>
            <a:r>
              <a:rPr lang="en-US" sz="2600" dirty="0"/>
              <a:t>Frequency / Length</a:t>
            </a:r>
          </a:p>
          <a:p>
            <a:pPr lvl="1"/>
            <a:r>
              <a:rPr lang="en-US" sz="2600" dirty="0"/>
              <a:t>Every 2 weeks, 2 hours (11 – 1 pm)</a:t>
            </a:r>
          </a:p>
          <a:p>
            <a:pPr lvl="1"/>
            <a:r>
              <a:rPr lang="en-US" sz="2600" dirty="0"/>
              <a:t>Every week, 1 hour (12 – 1pm</a:t>
            </a:r>
            <a:r>
              <a:rPr lang="en-US" sz="2600" dirty="0" smtClean="0"/>
              <a:t>)</a:t>
            </a:r>
          </a:p>
          <a:p>
            <a:r>
              <a:rPr lang="en-US" sz="2800" dirty="0" smtClean="0"/>
              <a:t>Which one say you?</a:t>
            </a:r>
            <a:endParaRPr lang="en-US" sz="2800" dirty="0"/>
          </a:p>
        </p:txBody>
      </p:sp>
      <p:pic>
        <p:nvPicPr>
          <p:cNvPr id="4098" name="Picture 2" descr="https://www.mindflash.com/wp-content/uploads/2013/03/Choose-Self-paced-or-Live-On-l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453" y="2827176"/>
            <a:ext cx="4170080" cy="333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36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105</TotalTime>
  <Words>107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PAS - Coding Dojo</vt:lpstr>
      <vt:lpstr>How do you know you can’t trust doctors and lawyers?</vt:lpstr>
      <vt:lpstr>Why?</vt:lpstr>
      <vt:lpstr>What?</vt:lpstr>
      <vt:lpstr>How?</vt:lpstr>
      <vt:lpstr>When?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 – Coding Dojo</dc:title>
  <dc:creator>Meinershagen, Todd</dc:creator>
  <cp:lastModifiedBy>Meinershagen, Todd</cp:lastModifiedBy>
  <cp:revision>6</cp:revision>
  <dcterms:created xsi:type="dcterms:W3CDTF">2015-10-01T13:12:53Z</dcterms:created>
  <dcterms:modified xsi:type="dcterms:W3CDTF">2015-10-01T14:57:57Z</dcterms:modified>
</cp:coreProperties>
</file>