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charts/chart1.xml" ContentType="application/vnd.openxmlformats-officedocument.drawingml.chart+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35911"/>
          <c:y val="0.0492343"/>
          <c:w val="0.644844"/>
          <c:h val="0.867648"/>
        </c:manualLayout>
      </c:layout>
      <c:barChart>
        <c:barDir val="bar"/>
        <c:grouping val="clustered"/>
        <c:varyColors val="0"/>
        <c:ser>
          <c:idx val="0"/>
          <c:order val="0"/>
          <c:tx>
            <c:strRef>
              <c:f>Sheet1!$B$1</c:f>
              <c:strCache>
                <c:ptCount val="1"/>
                <c:pt idx="0">
                  <c:v>Label A</c:v>
                </c:pt>
              </c:strCache>
            </c:strRef>
          </c:tx>
          <c:spPr>
            <a:solidFill>
              <a:srgbClr val="981B1E"/>
            </a:solidFill>
            <a:ln w="12700" cap="flat">
              <a:noFill/>
              <a:miter lim="400000"/>
            </a:ln>
            <a:effectLst/>
          </c:spPr>
          <c:invertIfNegative val="0"/>
          <c:dLbls>
            <c:numFmt formatCode="0" sourceLinked="0"/>
            <c:txPr>
              <a:bodyPr/>
              <a:lstStyle/>
              <a:p>
                <a:pPr>
                  <a:defRPr b="0" i="0" strike="noStrike" sz="2150" u="none">
                    <a:solidFill>
                      <a:srgbClr val="53585F"/>
                    </a:solidFill>
                    <a:latin typeface="Open Sans"/>
                  </a:defRPr>
                </a:pPr>
              </a:p>
            </c:txPr>
            <c:dLblPos val="outEnd"/>
            <c:showLegendKey val="0"/>
            <c:showVal val="1"/>
            <c:showCatName val="0"/>
            <c:showSerName val="0"/>
            <c:showPercent val="0"/>
            <c:showBubbleSize val="0"/>
            <c:showLeaderLines val="0"/>
          </c:dLbls>
          <c:cat>
            <c:strRef>
              <c:f>Sheet1!$A$2:$A$4</c:f>
              <c:strCache>
                <c:ptCount val="3"/>
                <c:pt idx="0">
                  <c:v>Label 1</c:v>
                </c:pt>
                <c:pt idx="1">
                  <c:v>Label 2</c:v>
                </c:pt>
                <c:pt idx="2">
                  <c:v>Label 3</c:v>
                </c:pt>
              </c:strCache>
            </c:strRef>
          </c:cat>
          <c:val>
            <c:numRef>
              <c:f>Sheet1!$B$2:$B$4</c:f>
              <c:numCache>
                <c:ptCount val="3"/>
                <c:pt idx="0">
                  <c:v>71.000000</c:v>
                </c:pt>
                <c:pt idx="1">
                  <c:v>18.000000</c:v>
                </c:pt>
                <c:pt idx="2">
                  <c:v>11.000000</c:v>
                </c:pt>
              </c:numCache>
            </c:numRef>
          </c:val>
        </c:ser>
        <c:ser>
          <c:idx val="1"/>
          <c:order val="1"/>
          <c:tx>
            <c:strRef>
              <c:f>Sheet1!$C$1</c:f>
              <c:strCache>
                <c:ptCount val="1"/>
                <c:pt idx="0">
                  <c:v>Label B</c:v>
                </c:pt>
              </c:strCache>
            </c:strRef>
          </c:tx>
          <c:spPr>
            <a:solidFill>
              <a:srgbClr val="D91E33"/>
            </a:solidFill>
            <a:ln w="12700" cap="flat">
              <a:noFill/>
              <a:miter lim="400000"/>
            </a:ln>
            <a:effectLst/>
          </c:spPr>
          <c:invertIfNegative val="0"/>
          <c:dLbls>
            <c:numFmt formatCode="0" sourceLinked="0"/>
            <c:txPr>
              <a:bodyPr/>
              <a:lstStyle/>
              <a:p>
                <a:pPr>
                  <a:defRPr b="0" i="0" strike="noStrike" sz="2150" u="none">
                    <a:solidFill>
                      <a:srgbClr val="53585F"/>
                    </a:solidFill>
                    <a:latin typeface="Open Sans"/>
                  </a:defRPr>
                </a:pPr>
              </a:p>
            </c:txPr>
            <c:dLblPos val="outEnd"/>
            <c:showLegendKey val="0"/>
            <c:showVal val="1"/>
            <c:showCatName val="0"/>
            <c:showSerName val="0"/>
            <c:showPercent val="0"/>
            <c:showBubbleSize val="0"/>
            <c:showLeaderLines val="0"/>
          </c:dLbls>
          <c:cat>
            <c:strRef>
              <c:f>Sheet1!$A$2:$A$4</c:f>
              <c:strCache>
                <c:ptCount val="3"/>
                <c:pt idx="0">
                  <c:v>Label 1</c:v>
                </c:pt>
                <c:pt idx="1">
                  <c:v>Label 2</c:v>
                </c:pt>
                <c:pt idx="2">
                  <c:v>Label 3</c:v>
                </c:pt>
              </c:strCache>
            </c:strRef>
          </c:cat>
          <c:val>
            <c:numRef>
              <c:f>Sheet1!$C$2:$C$4</c:f>
              <c:numCache>
                <c:ptCount val="3"/>
                <c:pt idx="0">
                  <c:v>65.000000</c:v>
                </c:pt>
                <c:pt idx="1">
                  <c:v>21.000000</c:v>
                </c:pt>
                <c:pt idx="2">
                  <c:v>14.000000</c:v>
                </c:pt>
              </c:numCache>
            </c:numRef>
          </c:val>
        </c:ser>
        <c:ser>
          <c:idx val="2"/>
          <c:order val="2"/>
          <c:tx>
            <c:strRef>
              <c:f>Sheet1!$D$1</c:f>
              <c:strCache>
                <c:ptCount val="1"/>
                <c:pt idx="0">
                  <c:v>Label C</c:v>
                </c:pt>
              </c:strCache>
            </c:strRef>
          </c:tx>
          <c:spPr>
            <a:solidFill>
              <a:srgbClr val="0B4D6A"/>
            </a:solidFill>
            <a:ln w="12700" cap="flat">
              <a:noFill/>
              <a:miter lim="400000"/>
            </a:ln>
            <a:effectLst/>
          </c:spPr>
          <c:invertIfNegative val="0"/>
          <c:dLbls>
            <c:numFmt formatCode="0" sourceLinked="0"/>
            <c:txPr>
              <a:bodyPr/>
              <a:lstStyle/>
              <a:p>
                <a:pPr>
                  <a:defRPr b="0" i="0" strike="noStrike" sz="2150" u="none">
                    <a:solidFill>
                      <a:srgbClr val="53585F"/>
                    </a:solidFill>
                    <a:latin typeface="Open Sans"/>
                  </a:defRPr>
                </a:pPr>
              </a:p>
            </c:txPr>
            <c:dLblPos val="outEnd"/>
            <c:showLegendKey val="0"/>
            <c:showVal val="1"/>
            <c:showCatName val="0"/>
            <c:showSerName val="0"/>
            <c:showPercent val="0"/>
            <c:showBubbleSize val="0"/>
            <c:showLeaderLines val="0"/>
          </c:dLbls>
          <c:cat>
            <c:strRef>
              <c:f>Sheet1!$A$2:$A$4</c:f>
              <c:strCache>
                <c:ptCount val="3"/>
                <c:pt idx="0">
                  <c:v>Label 1</c:v>
                </c:pt>
                <c:pt idx="1">
                  <c:v>Label 2</c:v>
                </c:pt>
                <c:pt idx="2">
                  <c:v>Label 3</c:v>
                </c:pt>
              </c:strCache>
            </c:strRef>
          </c:cat>
          <c:val>
            <c:numRef>
              <c:f>Sheet1!$D$2:$D$4</c:f>
              <c:numCache>
                <c:ptCount val="3"/>
                <c:pt idx="0">
                  <c:v>59.000000</c:v>
                </c:pt>
                <c:pt idx="1">
                  <c:v>27.000000</c:v>
                </c:pt>
                <c:pt idx="2">
                  <c:v>14.000000</c:v>
                </c:pt>
              </c:numCache>
            </c:numRef>
          </c:val>
        </c:ser>
        <c:ser>
          <c:idx val="3"/>
          <c:order val="3"/>
          <c:tx>
            <c:strRef>
              <c:f>Sheet1!$E$1</c:f>
              <c:strCache>
                <c:ptCount val="1"/>
                <c:pt idx="0">
                  <c:v>Label D</c:v>
                </c:pt>
              </c:strCache>
            </c:strRef>
          </c:tx>
          <c:spPr>
            <a:solidFill>
              <a:srgbClr val="117096"/>
            </a:solidFill>
            <a:ln w="12700" cap="flat">
              <a:noFill/>
              <a:miter lim="400000"/>
            </a:ln>
            <a:effectLst/>
          </c:spPr>
          <c:invertIfNegative val="0"/>
          <c:dLbls>
            <c:numFmt formatCode="0" sourceLinked="0"/>
            <c:txPr>
              <a:bodyPr/>
              <a:lstStyle/>
              <a:p>
                <a:pPr>
                  <a:defRPr b="0" i="0" strike="noStrike" sz="2150" u="none">
                    <a:solidFill>
                      <a:srgbClr val="53585F"/>
                    </a:solidFill>
                    <a:latin typeface="Open Sans"/>
                  </a:defRPr>
                </a:pPr>
              </a:p>
            </c:txPr>
            <c:dLblPos val="outEnd"/>
            <c:showLegendKey val="0"/>
            <c:showVal val="1"/>
            <c:showCatName val="0"/>
            <c:showSerName val="0"/>
            <c:showPercent val="0"/>
            <c:showBubbleSize val="0"/>
            <c:showLeaderLines val="0"/>
          </c:dLbls>
          <c:cat>
            <c:strRef>
              <c:f>Sheet1!$A$2:$A$4</c:f>
              <c:strCache>
                <c:ptCount val="3"/>
                <c:pt idx="0">
                  <c:v>Label 1</c:v>
                </c:pt>
                <c:pt idx="1">
                  <c:v>Label 2</c:v>
                </c:pt>
                <c:pt idx="2">
                  <c:v>Label 3</c:v>
                </c:pt>
              </c:strCache>
            </c:strRef>
          </c:cat>
          <c:val>
            <c:numRef>
              <c:f>Sheet1!$E$2:$E$4</c:f>
              <c:numCache>
                <c:ptCount val="3"/>
                <c:pt idx="0">
                  <c:v>49.000000</c:v>
                </c:pt>
                <c:pt idx="1">
                  <c:v>30.000000</c:v>
                </c:pt>
                <c:pt idx="2">
                  <c:v>22.000000</c:v>
                </c:pt>
              </c:numCache>
            </c:numRef>
          </c:val>
        </c:ser>
        <c:ser>
          <c:idx val="4"/>
          <c:order val="4"/>
          <c:tx>
            <c:strRef>
              <c:f>Sheet1!$F$1</c:f>
              <c:strCache>
                <c:ptCount val="1"/>
                <c:pt idx="0">
                  <c:v>Label E</c:v>
                </c:pt>
              </c:strCache>
            </c:strRef>
          </c:tx>
          <c:spPr>
            <a:solidFill>
              <a:srgbClr val="199DC5"/>
            </a:solidFill>
            <a:ln w="12700" cap="flat">
              <a:noFill/>
              <a:miter lim="400000"/>
            </a:ln>
            <a:effectLst/>
          </c:spPr>
          <c:invertIfNegative val="0"/>
          <c:dLbls>
            <c:numFmt formatCode="0" sourceLinked="0"/>
            <c:txPr>
              <a:bodyPr/>
              <a:lstStyle/>
              <a:p>
                <a:pPr>
                  <a:defRPr b="0" i="0" strike="noStrike" sz="2150" u="none">
                    <a:solidFill>
                      <a:srgbClr val="53585F"/>
                    </a:solidFill>
                    <a:latin typeface="Open Sans"/>
                  </a:defRPr>
                </a:pPr>
              </a:p>
            </c:txPr>
            <c:dLblPos val="outEnd"/>
            <c:showLegendKey val="0"/>
            <c:showVal val="1"/>
            <c:showCatName val="0"/>
            <c:showSerName val="0"/>
            <c:showPercent val="0"/>
            <c:showBubbleSize val="0"/>
            <c:showLeaderLines val="0"/>
          </c:dLbls>
          <c:cat>
            <c:strRef>
              <c:f>Sheet1!$A$2:$A$4</c:f>
              <c:strCache>
                <c:ptCount val="3"/>
                <c:pt idx="0">
                  <c:v>Label 1</c:v>
                </c:pt>
                <c:pt idx="1">
                  <c:v>Label 2</c:v>
                </c:pt>
                <c:pt idx="2">
                  <c:v>Label 3</c:v>
                </c:pt>
              </c:strCache>
            </c:strRef>
          </c:cat>
          <c:val>
            <c:numRef>
              <c:f>Sheet1!$F$2:$F$4</c:f>
              <c:numCache>
                <c:ptCount val="3"/>
                <c:pt idx="0">
                  <c:v>46.000000</c:v>
                </c:pt>
                <c:pt idx="1">
                  <c:v>27.000000</c:v>
                </c:pt>
                <c:pt idx="2">
                  <c:v>27.000000</c:v>
                </c:pt>
              </c:numCache>
            </c:numRef>
          </c:val>
        </c:ser>
        <c:gapWidth val="160"/>
        <c:overlap val="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2590" u="none">
                <a:solidFill>
                  <a:srgbClr val="53585F"/>
                </a:solidFill>
                <a:latin typeface="Open Sans"/>
              </a:defRPr>
            </a:pPr>
          </a:p>
        </c:txPr>
        <c:crossAx val="2094734553"/>
        <c:crosses val="autoZero"/>
        <c:auto val="1"/>
        <c:lblAlgn val="ctr"/>
        <c:noMultiLvlLbl val="1"/>
      </c:catAx>
      <c:valAx>
        <c:axId val="2094734553"/>
        <c:scaling>
          <c:orientation val="minMax"/>
        </c:scaling>
        <c:delete val="0"/>
        <c:axPos val="b"/>
        <c:majorGridlines>
          <c:spPr>
            <a:ln w="12700" cap="flat">
              <a:solidFill>
                <a:srgbClr val="929292"/>
              </a:solidFill>
              <a:custDash>
                <a:ds d="200000" sp="200000"/>
              </a:custDash>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2590" u="none">
                <a:solidFill>
                  <a:srgbClr val="53585F"/>
                </a:solidFill>
                <a:latin typeface="Open Sans"/>
              </a:defRPr>
            </a:pPr>
          </a:p>
        </c:txPr>
        <c:crossAx val="2094734552"/>
        <c:crosses val="autoZero"/>
        <c:crossBetween val="between"/>
        <c:majorUnit val="20"/>
        <c:minorUnit val="10"/>
      </c:valAx>
      <c:spPr>
        <a:noFill/>
        <a:ln w="12700" cap="flat">
          <a:noFill/>
          <a:miter lim="400000"/>
        </a:ln>
        <a:effectLst/>
      </c:spPr>
    </c:plotArea>
    <c:legend>
      <c:legendPos val="r"/>
      <c:layout>
        <c:manualLayout>
          <c:xMode val="edge"/>
          <c:yMode val="edge"/>
          <c:x val="0.755597"/>
          <c:y val="0.708026"/>
          <c:w val="0.244403"/>
          <c:h val="0.145293"/>
        </c:manualLayout>
      </c:layout>
      <c:overlay val="1"/>
      <c:spPr>
        <a:noFill/>
        <a:ln w="12700" cap="flat">
          <a:noFill/>
          <a:miter lim="400000"/>
        </a:ln>
        <a:effectLst/>
      </c:spPr>
      <c:txPr>
        <a:bodyPr rot="0"/>
        <a:lstStyle/>
        <a:p>
          <a:pPr>
            <a:defRPr b="0" i="0" strike="noStrike" sz="2180" u="none">
              <a:solidFill>
                <a:srgbClr val="53585F"/>
              </a:solidFill>
              <a:latin typeface="Open Sans"/>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p:nvPr>
            <p:ph type="sldImg"/>
          </p:nvPr>
        </p:nvSpPr>
        <p:spPr>
          <a:xfrm>
            <a:off x="1143000" y="685800"/>
            <a:ext cx="4572000" cy="3429000"/>
          </a:xfrm>
          <a:prstGeom prst="rect">
            <a:avLst/>
          </a:prstGeom>
        </p:spPr>
        <p:txBody>
          <a:bodyPr/>
          <a:lstStyle/>
          <a:p>
            <a:pPr/>
          </a:p>
        </p:txBody>
      </p:sp>
      <p:sp>
        <p:nvSpPr>
          <p:cNvPr id="371" name="Shape 3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Red Cover">
    <p:bg>
      <p:bgPr>
        <a:solidFill>
          <a:srgbClr val="DA1A32"/>
        </a:solidFill>
      </p:bgPr>
    </p:bg>
    <p:spTree>
      <p:nvGrpSpPr>
        <p:cNvPr id="1" name=""/>
        <p:cNvGrpSpPr/>
        <p:nvPr/>
      </p:nvGrpSpPr>
      <p:grpSpPr>
        <a:xfrm>
          <a:off x="0" y="0"/>
          <a:ext cx="0" cy="0"/>
          <a:chOff x="0" y="0"/>
          <a:chExt cx="0" cy="0"/>
        </a:xfrm>
      </p:grpSpPr>
      <p:sp>
        <p:nvSpPr>
          <p:cNvPr id="15" name="Shape 15"/>
          <p:cNvSpPr/>
          <p:nvPr>
            <p:ph type="title"/>
          </p:nvPr>
        </p:nvSpPr>
        <p:spPr>
          <a:xfrm>
            <a:off x="1244600" y="4813300"/>
            <a:ext cx="20828000" cy="4648200"/>
          </a:xfrm>
          <a:prstGeom prst="rect">
            <a:avLst/>
          </a:prstGeom>
        </p:spPr>
        <p:txBody>
          <a:bodyPr/>
          <a:lstStyle>
            <a:lvl1pPr>
              <a:defRPr>
                <a:solidFill>
                  <a:srgbClr val="FFFFFF"/>
                </a:solidFill>
              </a:defRPr>
            </a:lvl1pPr>
          </a:lstStyle>
          <a:p>
            <a:pPr/>
            <a:r>
              <a:t>Title Text</a:t>
            </a:r>
          </a:p>
        </p:txBody>
      </p:sp>
      <p:pic>
        <p:nvPicPr>
          <p:cNvPr id="16" name="pasted-image.pdf"/>
          <p:cNvPicPr>
            <a:picLocks noChangeAspect="1"/>
          </p:cNvPicPr>
          <p:nvPr/>
        </p:nvPicPr>
        <p:blipFill>
          <a:blip r:embed="rId2">
            <a:extLst/>
          </a:blip>
          <a:stretch>
            <a:fillRect/>
          </a:stretch>
        </p:blipFill>
        <p:spPr>
          <a:xfrm>
            <a:off x="1164259" y="725982"/>
            <a:ext cx="2863242" cy="508698"/>
          </a:xfrm>
          <a:prstGeom prst="rect">
            <a:avLst/>
          </a:prstGeom>
          <a:ln w="12700">
            <a:miter lim="400000"/>
          </a:ln>
        </p:spPr>
      </p:pic>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177" name="Shape 177"/>
          <p:cNvSpPr/>
          <p:nvPr>
            <p:ph type="title"/>
          </p:nvPr>
        </p:nvSpPr>
        <p:spPr>
          <a:xfrm>
            <a:off x="1295400" y="2578100"/>
            <a:ext cx="20828000" cy="4648200"/>
          </a:xfrm>
          <a:prstGeom prst="rect">
            <a:avLst/>
          </a:prstGeom>
        </p:spPr>
        <p:txBody>
          <a:bodyPr anchor="b"/>
          <a:lstStyle/>
          <a:p>
            <a:pPr/>
            <a:r>
              <a:t>Title Text</a:t>
            </a:r>
          </a:p>
        </p:txBody>
      </p:sp>
      <p:sp>
        <p:nvSpPr>
          <p:cNvPr id="178" name="Shape 178"/>
          <p:cNvSpPr/>
          <p:nvPr>
            <p:ph type="body" sz="half" idx="1"/>
          </p:nvPr>
        </p:nvSpPr>
        <p:spPr>
          <a:xfrm>
            <a:off x="1371600" y="7353300"/>
            <a:ext cx="20828000" cy="4800501"/>
          </a:xfrm>
          <a:prstGeom prst="rect">
            <a:avLst/>
          </a:prstGeom>
        </p:spPr>
        <p:txBody>
          <a:bodyPr anchor="t"/>
          <a:lstStyle>
            <a:lvl1pPr marL="0" indent="0">
              <a:lnSpc>
                <a:spcPct val="130000"/>
              </a:lnSpc>
              <a:spcBef>
                <a:spcPts val="0"/>
              </a:spcBef>
              <a:buSzTx/>
              <a:buNone/>
              <a:defRPr sz="4800"/>
            </a:lvl1pPr>
            <a:lvl2pPr marL="0" indent="228600">
              <a:lnSpc>
                <a:spcPct val="130000"/>
              </a:lnSpc>
              <a:spcBef>
                <a:spcPts val="0"/>
              </a:spcBef>
              <a:buSzTx/>
              <a:buNone/>
              <a:defRPr sz="4800"/>
            </a:lvl2pPr>
            <a:lvl3pPr marL="0" indent="457200">
              <a:lnSpc>
                <a:spcPct val="130000"/>
              </a:lnSpc>
              <a:spcBef>
                <a:spcPts val="0"/>
              </a:spcBef>
              <a:buSzTx/>
              <a:buNone/>
              <a:defRPr sz="4800"/>
            </a:lvl3pPr>
            <a:lvl4pPr marL="0" indent="685800">
              <a:lnSpc>
                <a:spcPct val="130000"/>
              </a:lnSpc>
              <a:spcBef>
                <a:spcPts val="0"/>
              </a:spcBef>
              <a:buSzTx/>
              <a:buNone/>
              <a:defRPr sz="4800"/>
            </a:lvl4pPr>
            <a:lvl5pPr marL="0" indent="914400">
              <a:lnSpc>
                <a:spcPct val="130000"/>
              </a:lnSpc>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179" name="Shape 179"/>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180"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181" name="Shape 1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mp; Photo">
    <p:spTree>
      <p:nvGrpSpPr>
        <p:cNvPr id="1" name=""/>
        <p:cNvGrpSpPr/>
        <p:nvPr/>
      </p:nvGrpSpPr>
      <p:grpSpPr>
        <a:xfrm>
          <a:off x="0" y="0"/>
          <a:ext cx="0" cy="0"/>
          <a:chOff x="0" y="0"/>
          <a:chExt cx="0" cy="0"/>
        </a:xfrm>
      </p:grpSpPr>
      <p:sp>
        <p:nvSpPr>
          <p:cNvPr id="188" name="Shape 188"/>
          <p:cNvSpPr/>
          <p:nvPr>
            <p:ph type="pic" sz="half" idx="13"/>
          </p:nvPr>
        </p:nvSpPr>
        <p:spPr>
          <a:xfrm>
            <a:off x="12858303" y="2333326"/>
            <a:ext cx="10400706" cy="10277775"/>
          </a:xfrm>
          <a:prstGeom prst="rect">
            <a:avLst/>
          </a:prstGeom>
        </p:spPr>
        <p:txBody>
          <a:bodyPr lIns="91439" tIns="45719" rIns="91439" bIns="45719" anchor="t">
            <a:noAutofit/>
          </a:bodyPr>
          <a:lstStyle/>
          <a:p>
            <a:pPr/>
          </a:p>
        </p:txBody>
      </p:sp>
      <p:sp>
        <p:nvSpPr>
          <p:cNvPr id="189" name="Shape 189"/>
          <p:cNvSpPr/>
          <p:nvPr>
            <p:ph type="title"/>
          </p:nvPr>
        </p:nvSpPr>
        <p:spPr>
          <a:xfrm>
            <a:off x="1117600" y="2466875"/>
            <a:ext cx="10223500" cy="1419325"/>
          </a:xfrm>
          <a:prstGeom prst="rect">
            <a:avLst/>
          </a:prstGeom>
        </p:spPr>
        <p:txBody>
          <a:bodyPr anchor="b"/>
          <a:lstStyle>
            <a:lvl1pPr>
              <a:defRPr sz="6800"/>
            </a:lvl1pPr>
          </a:lstStyle>
          <a:p>
            <a:pPr/>
            <a:r>
              <a:t>Title Text</a:t>
            </a:r>
          </a:p>
        </p:txBody>
      </p:sp>
      <p:sp>
        <p:nvSpPr>
          <p:cNvPr id="190" name="Shape 190"/>
          <p:cNvSpPr/>
          <p:nvPr>
            <p:ph type="body" sz="half" idx="1"/>
          </p:nvPr>
        </p:nvSpPr>
        <p:spPr>
          <a:xfrm>
            <a:off x="1168400" y="4013200"/>
            <a:ext cx="10223500" cy="8596313"/>
          </a:xfrm>
          <a:prstGeom prst="rect">
            <a:avLst/>
          </a:prstGeom>
        </p:spPr>
        <p:txBody>
          <a:bodyPr anchor="t"/>
          <a:lstStyle>
            <a:lvl1pPr marL="0" indent="0">
              <a:buSzTx/>
              <a:buNone/>
            </a:lvl1pPr>
            <a:lvl2pPr marL="0" indent="228600">
              <a:buSzTx/>
              <a:buNone/>
            </a:lvl2pPr>
            <a:lvl3pPr marL="0" indent="457200">
              <a:buSzTx/>
              <a:buNone/>
            </a:lvl3pPr>
            <a:lvl4pPr marL="0" indent="685800">
              <a:buSzTx/>
              <a:buNone/>
            </a:lvl4pPr>
            <a:lvl5pPr marL="0" indent="914400">
              <a:buSzTx/>
              <a:buNone/>
            </a:lvl5pPr>
          </a:lstStyle>
          <a:p>
            <a:pPr/>
            <a:r>
              <a:t>Body Level One</a:t>
            </a:r>
          </a:p>
          <a:p>
            <a:pPr lvl="1"/>
            <a:r>
              <a:t>Body Level Two</a:t>
            </a:r>
          </a:p>
          <a:p>
            <a:pPr lvl="2"/>
            <a:r>
              <a:t>Body Level Three</a:t>
            </a:r>
          </a:p>
          <a:p>
            <a:pPr lvl="3"/>
            <a:r>
              <a:t>Body Level Four</a:t>
            </a:r>
          </a:p>
          <a:p>
            <a:pPr lvl="4"/>
            <a:r>
              <a:t>Body Level Five</a:t>
            </a:r>
          </a:p>
        </p:txBody>
      </p:sp>
      <p:sp>
        <p:nvSpPr>
          <p:cNvPr id="191" name="Shape 191"/>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192"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193" name="Shape 193"/>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94" name="Shape 1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Intro, Title &amp; Text">
    <p:spTree>
      <p:nvGrpSpPr>
        <p:cNvPr id="1" name=""/>
        <p:cNvGrpSpPr/>
        <p:nvPr/>
      </p:nvGrpSpPr>
      <p:grpSpPr>
        <a:xfrm>
          <a:off x="0" y="0"/>
          <a:ext cx="0" cy="0"/>
          <a:chOff x="0" y="0"/>
          <a:chExt cx="0" cy="0"/>
        </a:xfrm>
      </p:grpSpPr>
      <p:sp>
        <p:nvSpPr>
          <p:cNvPr id="201" name="Shape 201"/>
          <p:cNvSpPr/>
          <p:nvPr>
            <p:ph type="title"/>
          </p:nvPr>
        </p:nvSpPr>
        <p:spPr>
          <a:xfrm>
            <a:off x="1117600" y="2466875"/>
            <a:ext cx="13127733" cy="1419325"/>
          </a:xfrm>
          <a:prstGeom prst="rect">
            <a:avLst/>
          </a:prstGeom>
        </p:spPr>
        <p:txBody>
          <a:bodyPr anchor="b"/>
          <a:lstStyle>
            <a:lvl1pPr>
              <a:defRPr sz="6800"/>
            </a:lvl1pPr>
          </a:lstStyle>
          <a:p>
            <a:pPr/>
            <a:r>
              <a:t>Title Text</a:t>
            </a:r>
          </a:p>
        </p:txBody>
      </p:sp>
      <p:sp>
        <p:nvSpPr>
          <p:cNvPr id="202" name="Shape 202"/>
          <p:cNvSpPr/>
          <p:nvPr>
            <p:ph type="body" sz="quarter" idx="1"/>
          </p:nvPr>
        </p:nvSpPr>
        <p:spPr>
          <a:xfrm>
            <a:off x="1168400" y="4013200"/>
            <a:ext cx="10223500" cy="5765800"/>
          </a:xfrm>
          <a:prstGeom prst="rect">
            <a:avLst/>
          </a:prstGeom>
        </p:spPr>
        <p:txBody>
          <a:bodyPr anchor="t"/>
          <a:lstStyle>
            <a:lvl1pPr marL="0" indent="0">
              <a:buSzTx/>
              <a:buNone/>
            </a:lvl1pPr>
            <a:lvl2pPr marL="0" indent="228600">
              <a:buSzTx/>
              <a:buNone/>
            </a:lvl2pPr>
            <a:lvl3pPr marL="0" indent="457200">
              <a:buSzTx/>
              <a:buNone/>
            </a:lvl3pPr>
            <a:lvl4pPr marL="0" indent="685800">
              <a:buSzTx/>
              <a:buNone/>
            </a:lvl4pPr>
            <a:lvl5pPr marL="0" indent="914400">
              <a:buSzTx/>
              <a:buNone/>
            </a:lvl5pPr>
          </a:lstStyle>
          <a:p>
            <a:pPr/>
            <a:r>
              <a:t>Body Level One</a:t>
            </a:r>
          </a:p>
          <a:p>
            <a:pPr lvl="1"/>
            <a:r>
              <a:t>Body Level Two</a:t>
            </a:r>
          </a:p>
          <a:p>
            <a:pPr lvl="2"/>
            <a:r>
              <a:t>Body Level Three</a:t>
            </a:r>
          </a:p>
          <a:p>
            <a:pPr lvl="3"/>
            <a:r>
              <a:t>Body Level Four</a:t>
            </a:r>
          </a:p>
          <a:p>
            <a:pPr lvl="4"/>
            <a:r>
              <a:t>Body Level Five</a:t>
            </a:r>
          </a:p>
        </p:txBody>
      </p:sp>
      <p:sp>
        <p:nvSpPr>
          <p:cNvPr id="203" name="Shape 203"/>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04"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05" name="Shape 205"/>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06" name="Shape 206"/>
          <p:cNvSpPr/>
          <p:nvPr>
            <p:ph type="body" sz="quarter" idx="13"/>
          </p:nvPr>
        </p:nvSpPr>
        <p:spPr>
          <a:xfrm>
            <a:off x="1139555" y="2028527"/>
            <a:ext cx="22104890" cy="718146"/>
          </a:xfrm>
          <a:prstGeom prst="rect">
            <a:avLst/>
          </a:prstGeom>
        </p:spPr>
        <p:txBody>
          <a:bodyPr/>
          <a:lstStyle>
            <a:lvl1pPr marL="0" indent="0">
              <a:lnSpc>
                <a:spcPct val="100000"/>
              </a:lnSpc>
              <a:spcBef>
                <a:spcPts val="0"/>
              </a:spcBef>
              <a:buSzTx/>
              <a:buNone/>
              <a:defRPr cap="all" sz="2600">
                <a:solidFill>
                  <a:schemeClr val="accent5"/>
                </a:solidFill>
                <a:latin typeface="Open Sans Semibold"/>
                <a:ea typeface="Open Sans Semibold"/>
                <a:cs typeface="Open Sans Semibold"/>
                <a:sym typeface="Open Sans Semibold"/>
              </a:defRPr>
            </a:lvl1pPr>
          </a:lstStyle>
          <a:p>
            <a:pPr/>
            <a:r>
              <a:t>Intro Text</a:t>
            </a:r>
          </a:p>
        </p:txBody>
      </p:sp>
      <p:sp>
        <p:nvSpPr>
          <p:cNvPr id="207" name="Shape 2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Chart">
    <p:spTree>
      <p:nvGrpSpPr>
        <p:cNvPr id="1" name=""/>
        <p:cNvGrpSpPr/>
        <p:nvPr/>
      </p:nvGrpSpPr>
      <p:grpSpPr>
        <a:xfrm>
          <a:off x="0" y="0"/>
          <a:ext cx="0" cy="0"/>
          <a:chOff x="0" y="0"/>
          <a:chExt cx="0" cy="0"/>
        </a:xfrm>
      </p:grpSpPr>
      <p:sp>
        <p:nvSpPr>
          <p:cNvPr id="214" name="Shape 214"/>
          <p:cNvSpPr/>
          <p:nvPr>
            <p:ph type="title"/>
          </p:nvPr>
        </p:nvSpPr>
        <p:spPr>
          <a:xfrm>
            <a:off x="1117600" y="2466875"/>
            <a:ext cx="13127733" cy="1419325"/>
          </a:xfrm>
          <a:prstGeom prst="rect">
            <a:avLst/>
          </a:prstGeom>
        </p:spPr>
        <p:txBody>
          <a:bodyPr anchor="b"/>
          <a:lstStyle>
            <a:lvl1pPr>
              <a:defRPr sz="6800"/>
            </a:lvl1pPr>
          </a:lstStyle>
          <a:p>
            <a:pPr/>
            <a:r>
              <a:t>Title Text</a:t>
            </a:r>
          </a:p>
        </p:txBody>
      </p:sp>
      <p:sp>
        <p:nvSpPr>
          <p:cNvPr id="215" name="Shape 215"/>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16"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17" name="Shape 217"/>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18" name="Shape 218"/>
          <p:cNvSpPr/>
          <p:nvPr>
            <p:ph type="obj" idx="3"/>
          </p:nvPr>
        </p:nvSpPr>
        <p:spPr>
          <a:xfrm>
            <a:off x="1160264" y="3926978"/>
            <a:ext cx="21982907" cy="9213752"/>
          </a:xfrm>
          <a:prstGeom prst="rect">
            <a:avLst/>
          </a:prstGeom>
        </p:spPr>
        <p:txBody>
          <a:bodyPr/>
          <a:lstStyle/>
          <a:p>
            <a:pPr marL="0" indent="0" algn="ctr">
              <a:lnSpc>
                <a:spcPct val="100000"/>
              </a:lnSpc>
              <a:spcBef>
                <a:spcPts val="0"/>
              </a:spcBef>
              <a:buSzTx/>
              <a:buNone/>
              <a:defRPr sz="5600">
                <a:solidFill>
                  <a:srgbClr val="000000"/>
                </a:solidFill>
                <a:latin typeface="Gill Sans"/>
                <a:ea typeface="Gill Sans"/>
                <a:cs typeface="Gill Sans"/>
                <a:sym typeface="Gill Sans"/>
              </a:defRPr>
            </a:pPr>
          </a:p>
        </p:txBody>
      </p:sp>
      <p:sp>
        <p:nvSpPr>
          <p:cNvPr id="219" name="Shape 2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able">
    <p:spTree>
      <p:nvGrpSpPr>
        <p:cNvPr id="1" name=""/>
        <p:cNvGrpSpPr/>
        <p:nvPr/>
      </p:nvGrpSpPr>
      <p:grpSpPr>
        <a:xfrm>
          <a:off x="0" y="0"/>
          <a:ext cx="0" cy="0"/>
          <a:chOff x="0" y="0"/>
          <a:chExt cx="0" cy="0"/>
        </a:xfrm>
      </p:grpSpPr>
      <p:sp>
        <p:nvSpPr>
          <p:cNvPr id="226" name="Shape 226"/>
          <p:cNvSpPr/>
          <p:nvPr>
            <p:ph type="title"/>
          </p:nvPr>
        </p:nvSpPr>
        <p:spPr>
          <a:xfrm>
            <a:off x="1117600" y="2466875"/>
            <a:ext cx="13127733" cy="1419325"/>
          </a:xfrm>
          <a:prstGeom prst="rect">
            <a:avLst/>
          </a:prstGeom>
        </p:spPr>
        <p:txBody>
          <a:bodyPr anchor="b"/>
          <a:lstStyle>
            <a:lvl1pPr>
              <a:defRPr sz="6800"/>
            </a:lvl1pPr>
          </a:lstStyle>
          <a:p>
            <a:pPr/>
            <a:r>
              <a:t>Title Text</a:t>
            </a:r>
          </a:p>
        </p:txBody>
      </p:sp>
      <p:sp>
        <p:nvSpPr>
          <p:cNvPr id="227" name="Shape 227"/>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28"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29" name="Shape 229"/>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30" name="Shape 230"/>
          <p:cNvSpPr/>
          <p:nvPr>
            <p:ph type="obj" idx="3"/>
          </p:nvPr>
        </p:nvSpPr>
        <p:spPr>
          <a:xfrm>
            <a:off x="1160264" y="3926978"/>
            <a:ext cx="21982907" cy="9213752"/>
          </a:xfrm>
          <a:prstGeom prst="rect">
            <a:avLst/>
          </a:prstGeom>
        </p:spPr>
        <p:txBody>
          <a:bodyPr/>
          <a:lstStyle/>
          <a:p>
            <a:pPr marL="0" indent="0" algn="ctr">
              <a:lnSpc>
                <a:spcPct val="100000"/>
              </a:lnSpc>
              <a:spcBef>
                <a:spcPts val="0"/>
              </a:spcBef>
              <a:buSzTx/>
              <a:buNone/>
              <a:defRPr sz="5600">
                <a:solidFill>
                  <a:srgbClr val="000000"/>
                </a:solidFill>
                <a:latin typeface="Gill Sans"/>
                <a:ea typeface="Gill Sans"/>
                <a:cs typeface="Gill Sans"/>
                <a:sym typeface="Gill Sans"/>
              </a:defRPr>
            </a:pPr>
          </a:p>
        </p:txBody>
      </p:sp>
      <p:graphicFrame>
        <p:nvGraphicFramePr>
          <p:cNvPr id="231" name="Table 231"/>
          <p:cNvGraphicFramePr/>
          <p:nvPr/>
        </p:nvGraphicFramePr>
        <p:xfrm>
          <a:off x="3549339" y="5549150"/>
          <a:ext cx="17285111" cy="556300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457022"/>
                <a:gridCol w="3457022"/>
                <a:gridCol w="3457022"/>
                <a:gridCol w="3457022"/>
                <a:gridCol w="3457022"/>
              </a:tblGrid>
              <a:tr h="689026">
                <a:tc>
                  <a:txBody>
                    <a:bodyPr/>
                    <a:lstStyle/>
                    <a:p>
                      <a:pPr algn="l">
                        <a:spcBef>
                          <a:spcPts val="1100"/>
                        </a:spcBef>
                        <a:defRPr b="0" sz="1800">
                          <a:solidFill>
                            <a:srgbClr val="000000"/>
                          </a:solidFill>
                        </a:defRPr>
                      </a:pPr>
                      <a:r>
                        <a:rPr b="1" cap="all" sz="2600">
                          <a:solidFill>
                            <a:srgbClr val="0B4D6A"/>
                          </a:solidFill>
                          <a:latin typeface="+mn-lt"/>
                          <a:ea typeface="+mn-ea"/>
                          <a:cs typeface="+mn-cs"/>
                          <a:sym typeface="Open Sans"/>
                        </a:rPr>
                        <a:t>DESCRIPTION</a:t>
                      </a:r>
                    </a:p>
                  </a:txBody>
                  <a:tcPr marL="50800" marR="50800" marT="50800" marB="50800" anchor="ctr" anchorCtr="0" horzOverflow="overflow">
                    <a:lnL w="0">
                      <a:miter lim="400000"/>
                    </a:lnL>
                    <a:lnR w="12700">
                      <a:solidFill>
                        <a:srgbClr val="FFFFFF"/>
                      </a:solidFill>
                      <a:prstDash val="sysDot"/>
                      <a:miter lim="400000"/>
                    </a:lnR>
                    <a:lnT w="63500">
                      <a:solidFill>
                        <a:srgbClr val="117096"/>
                      </a:solidFill>
                      <a:miter lim="400000"/>
                    </a:lnT>
                    <a:lnB w="63500">
                      <a:solidFill>
                        <a:srgbClr val="117096"/>
                      </a:solidFill>
                      <a:miter lim="400000"/>
                    </a:lnB>
                    <a:solidFill>
                      <a:srgbClr val="FFFFFF"/>
                    </a:solidFill>
                  </a:tcPr>
                </a:tc>
                <a:tc>
                  <a:txBody>
                    <a:bodyPr/>
                    <a:lstStyle/>
                    <a:p>
                      <a:pPr>
                        <a:spcBef>
                          <a:spcPts val="1100"/>
                        </a:spcBef>
                        <a:defRPr b="0" sz="1800">
                          <a:solidFill>
                            <a:srgbClr val="000000"/>
                          </a:solidFill>
                        </a:defRPr>
                      </a:pPr>
                      <a:r>
                        <a:rPr b="1" cap="all" sz="2600">
                          <a:solidFill>
                            <a:srgbClr val="0B4D6A"/>
                          </a:solidFill>
                          <a:latin typeface="+mn-lt"/>
                          <a:ea typeface="+mn-ea"/>
                          <a:cs typeface="+mn-cs"/>
                          <a:sym typeface="Open Sans"/>
                        </a:rPr>
                        <a:t>LABEL 1</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63500">
                      <a:solidFill>
                        <a:srgbClr val="117096"/>
                      </a:solidFill>
                      <a:miter lim="400000"/>
                    </a:lnB>
                    <a:solidFill>
                      <a:srgbClr val="FFFFFF"/>
                    </a:solidFill>
                  </a:tcPr>
                </a:tc>
                <a:tc>
                  <a:txBody>
                    <a:bodyPr/>
                    <a:lstStyle/>
                    <a:p>
                      <a:pPr>
                        <a:spcBef>
                          <a:spcPts val="1100"/>
                        </a:spcBef>
                        <a:defRPr b="0" sz="1800">
                          <a:solidFill>
                            <a:srgbClr val="000000"/>
                          </a:solidFill>
                        </a:defRPr>
                      </a:pPr>
                      <a:r>
                        <a:rPr b="1" cap="all" sz="2600">
                          <a:solidFill>
                            <a:srgbClr val="0B4D6A"/>
                          </a:solidFill>
                          <a:latin typeface="+mn-lt"/>
                          <a:ea typeface="+mn-ea"/>
                          <a:cs typeface="+mn-cs"/>
                          <a:sym typeface="Open Sans"/>
                        </a:rPr>
                        <a:t>LABEL 2</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63500">
                      <a:solidFill>
                        <a:srgbClr val="117096"/>
                      </a:solidFill>
                      <a:miter lim="400000"/>
                    </a:lnB>
                    <a:solidFill>
                      <a:srgbClr val="FFFFFF"/>
                    </a:solidFill>
                  </a:tcPr>
                </a:tc>
                <a:tc>
                  <a:txBody>
                    <a:bodyPr/>
                    <a:lstStyle/>
                    <a:p>
                      <a:pPr>
                        <a:spcBef>
                          <a:spcPts val="1100"/>
                        </a:spcBef>
                        <a:defRPr b="0" sz="1800">
                          <a:solidFill>
                            <a:srgbClr val="000000"/>
                          </a:solidFill>
                        </a:defRPr>
                      </a:pPr>
                      <a:r>
                        <a:rPr b="1" cap="all" sz="2600">
                          <a:solidFill>
                            <a:srgbClr val="0B4D6A"/>
                          </a:solidFill>
                          <a:latin typeface="+mn-lt"/>
                          <a:ea typeface="+mn-ea"/>
                          <a:cs typeface="+mn-cs"/>
                          <a:sym typeface="Open Sans"/>
                        </a:rPr>
                        <a:t>LABEL 3</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63500">
                      <a:solidFill>
                        <a:srgbClr val="117096"/>
                      </a:solidFill>
                      <a:miter lim="400000"/>
                    </a:lnB>
                    <a:solidFill>
                      <a:srgbClr val="FFFFFF"/>
                    </a:solidFill>
                  </a:tcPr>
                </a:tc>
                <a:tc>
                  <a:txBody>
                    <a:bodyPr/>
                    <a:lstStyle/>
                    <a:p>
                      <a:pPr>
                        <a:spcBef>
                          <a:spcPts val="1100"/>
                        </a:spcBef>
                        <a:defRPr b="0" sz="1800">
                          <a:solidFill>
                            <a:srgbClr val="000000"/>
                          </a:solidFill>
                        </a:defRPr>
                      </a:pPr>
                      <a:r>
                        <a:rPr b="1" cap="all" sz="2600">
                          <a:solidFill>
                            <a:srgbClr val="0B4D6A"/>
                          </a:solidFill>
                          <a:latin typeface="+mn-lt"/>
                          <a:ea typeface="+mn-ea"/>
                          <a:cs typeface="+mn-cs"/>
                          <a:sym typeface="Open Sans"/>
                        </a:rPr>
                        <a:t>LABEL 4</a:t>
                      </a:r>
                    </a:p>
                  </a:txBody>
                  <a:tcPr marL="50800" marR="50800" marT="50800" marB="50800" anchor="ctr" anchorCtr="0" horzOverflow="overflow">
                    <a:lnL w="12700">
                      <a:solidFill>
                        <a:srgbClr val="FFFFFF"/>
                      </a:solidFill>
                      <a:prstDash val="sysDot"/>
                      <a:miter lim="400000"/>
                    </a:lnL>
                    <a:lnR w="0">
                      <a:miter lim="400000"/>
                    </a:lnR>
                    <a:lnT w="63500">
                      <a:solidFill>
                        <a:srgbClr val="117096"/>
                      </a:solidFill>
                      <a:miter lim="400000"/>
                    </a:lnT>
                    <a:lnB w="63500">
                      <a:solidFill>
                        <a:srgbClr val="117096"/>
                      </a:solidFill>
                      <a:miter lim="400000"/>
                    </a:lnB>
                    <a:solidFill>
                      <a:srgbClr val="FFFFFF"/>
                    </a:solidFill>
                  </a:tcPr>
                </a:tc>
              </a:tr>
              <a:tr h="689026">
                <a:tc>
                  <a:txBody>
                    <a:bodyPr/>
                    <a:lstStyle/>
                    <a:p>
                      <a:pPr algn="l">
                        <a:defRPr sz="1800"/>
                      </a:pPr>
                      <a:r>
                        <a:rPr b="1" cap="all" sz="2600">
                          <a:solidFill>
                            <a:srgbClr val="4E4540"/>
                          </a:solidFill>
                          <a:latin typeface="+mn-lt"/>
                          <a:ea typeface="+mn-ea"/>
                          <a:cs typeface="+mn-cs"/>
                          <a:sym typeface="Open Sans"/>
                        </a:rPr>
                        <a:t>Item NAME 1</a:t>
                      </a:r>
                    </a:p>
                  </a:txBody>
                  <a:tcPr marL="50800" marR="50800" marT="50800" marB="50800" anchor="ctr" anchorCtr="0" horzOverflow="overflow">
                    <a:lnL w="0">
                      <a:miter lim="400000"/>
                    </a:lnL>
                    <a:lnR w="12700">
                      <a:solidFill>
                        <a:srgbClr val="FFFFFF"/>
                      </a:solidFill>
                      <a:prstDash val="sysDot"/>
                      <a:miter lim="400000"/>
                    </a:lnR>
                    <a:lnT w="63500">
                      <a:solidFill>
                        <a:srgbClr val="11709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63500">
                      <a:solidFill>
                        <a:srgbClr val="11709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0">
                      <a:miter lim="400000"/>
                    </a:lnR>
                    <a:lnT w="63500">
                      <a:solidFill>
                        <a:srgbClr val="117096"/>
                      </a:solidFill>
                      <a:miter lim="400000"/>
                    </a:lnT>
                    <a:lnB w="38100">
                      <a:solidFill>
                        <a:srgbClr val="D6D6D6"/>
                      </a:solidFill>
                      <a:miter lim="400000"/>
                    </a:lnB>
                  </a:tcPr>
                </a:tc>
              </a:tr>
              <a:tr h="689026">
                <a:tc>
                  <a:txBody>
                    <a:bodyPr/>
                    <a:lstStyle/>
                    <a:p>
                      <a:pPr algn="l">
                        <a:defRPr sz="1800"/>
                      </a:pPr>
                      <a:r>
                        <a:rPr b="1" cap="all" sz="2600">
                          <a:solidFill>
                            <a:srgbClr val="4E4540"/>
                          </a:solidFill>
                          <a:latin typeface="+mn-lt"/>
                          <a:ea typeface="+mn-ea"/>
                          <a:cs typeface="+mn-cs"/>
                          <a:sym typeface="Open Sans"/>
                        </a:rPr>
                        <a:t>Item NAME 2</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r>
              <a:tr h="689026">
                <a:tc>
                  <a:txBody>
                    <a:bodyPr/>
                    <a:lstStyle/>
                    <a:p>
                      <a:pPr algn="l">
                        <a:defRPr sz="1800"/>
                      </a:pPr>
                      <a:r>
                        <a:rPr b="1" cap="all" sz="2600">
                          <a:solidFill>
                            <a:srgbClr val="4E4540"/>
                          </a:solidFill>
                          <a:latin typeface="+mn-lt"/>
                          <a:ea typeface="+mn-ea"/>
                          <a:cs typeface="+mn-cs"/>
                          <a:sym typeface="Open Sans"/>
                        </a:rPr>
                        <a:t>Item NAME 3</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r>
              <a:tr h="689026">
                <a:tc>
                  <a:txBody>
                    <a:bodyPr/>
                    <a:lstStyle/>
                    <a:p>
                      <a:pPr algn="l">
                        <a:defRPr sz="1800"/>
                      </a:pPr>
                      <a:r>
                        <a:rPr b="1" cap="all" sz="2600">
                          <a:solidFill>
                            <a:srgbClr val="4E4540"/>
                          </a:solidFill>
                          <a:latin typeface="+mn-lt"/>
                          <a:ea typeface="+mn-ea"/>
                          <a:cs typeface="+mn-cs"/>
                          <a:sym typeface="Open Sans"/>
                        </a:rPr>
                        <a:t>Item NAME 4</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r>
              <a:tr h="689026">
                <a:tc>
                  <a:txBody>
                    <a:bodyPr/>
                    <a:lstStyle/>
                    <a:p>
                      <a:pPr algn="l">
                        <a:defRPr sz="1800"/>
                      </a:pPr>
                      <a:r>
                        <a:rPr b="1" cap="all" sz="2600">
                          <a:solidFill>
                            <a:srgbClr val="4E4540"/>
                          </a:solidFill>
                          <a:latin typeface="+mn-lt"/>
                          <a:ea typeface="+mn-ea"/>
                          <a:cs typeface="+mn-cs"/>
                          <a:sym typeface="Open Sans"/>
                        </a:rPr>
                        <a:t>Item NAME 5</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r>
              <a:tr h="689026">
                <a:tc>
                  <a:txBody>
                    <a:bodyPr/>
                    <a:lstStyle/>
                    <a:p>
                      <a:pPr algn="l">
                        <a:defRPr sz="1800"/>
                      </a:pPr>
                      <a:r>
                        <a:rPr b="1" cap="all" sz="2600">
                          <a:solidFill>
                            <a:srgbClr val="4E4540"/>
                          </a:solidFill>
                          <a:latin typeface="+mn-lt"/>
                          <a:ea typeface="+mn-ea"/>
                          <a:cs typeface="+mn-cs"/>
                          <a:sym typeface="Open Sans"/>
                        </a:rPr>
                        <a:t>Item NAME 6</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solidFill>
                      <a:srgbClr val="FFFFFF"/>
                    </a:solidFill>
                  </a:tcPr>
                </a:tc>
              </a:tr>
              <a:tr h="689026">
                <a:tc>
                  <a:txBody>
                    <a:bodyPr/>
                    <a:lstStyle/>
                    <a:p>
                      <a:pPr algn="l">
                        <a:defRPr sz="1800"/>
                      </a:pPr>
                      <a:r>
                        <a:rPr b="1" cap="all" sz="2600">
                          <a:solidFill>
                            <a:srgbClr val="4E4540"/>
                          </a:solidFill>
                          <a:latin typeface="+mn-lt"/>
                          <a:ea typeface="+mn-ea"/>
                          <a:cs typeface="+mn-cs"/>
                          <a:sym typeface="Open Sans"/>
                        </a:rPr>
                        <a:t>Item NAME 7</a:t>
                      </a:r>
                    </a:p>
                  </a:txBody>
                  <a:tcPr marL="50800" marR="50800" marT="50800" marB="50800" anchor="ctr" anchorCtr="0" horzOverflow="overflow">
                    <a:lnL w="0">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c>
                  <a:txBody>
                    <a:bodyPr/>
                    <a:lstStyle/>
                    <a:p>
                      <a:pPr>
                        <a:lnSpc>
                          <a:spcPct val="110000"/>
                        </a:lnSpc>
                        <a:spcBef>
                          <a:spcPts val="5900"/>
                        </a:spcBef>
                        <a:defRPr sz="1800"/>
                      </a:pPr>
                      <a:r>
                        <a:rPr sz="2800">
                          <a:solidFill>
                            <a:srgbClr val="4E4540"/>
                          </a:solidFill>
                          <a:latin typeface="+mn-lt"/>
                          <a:ea typeface="+mn-ea"/>
                          <a:cs typeface="+mn-cs"/>
                          <a:sym typeface="Open Sans"/>
                        </a:rPr>
                        <a:t>0,00</a:t>
                      </a:r>
                    </a:p>
                  </a:txBody>
                  <a:tcPr marL="50800" marR="50800" marT="50800" marB="50800" anchor="ctr" anchorCtr="0" horzOverflow="overflow">
                    <a:lnL w="12700">
                      <a:solidFill>
                        <a:srgbClr val="FFFFFF"/>
                      </a:solidFill>
                      <a:prstDash val="sysDot"/>
                      <a:miter lim="400000"/>
                    </a:lnL>
                    <a:lnR w="12700">
                      <a:solidFill>
                        <a:srgbClr val="FFFFFF"/>
                      </a:solidFill>
                      <a:prstDash val="sysDot"/>
                      <a:miter lim="400000"/>
                    </a:lnR>
                    <a:lnT w="38100">
                      <a:solidFill>
                        <a:srgbClr val="D6D6D6"/>
                      </a:solidFill>
                      <a:miter lim="400000"/>
                    </a:lnT>
                    <a:lnB w="38100">
                      <a:solidFill>
                        <a:srgbClr val="D6D6D6"/>
                      </a:solidFill>
                      <a:miter lim="400000"/>
                    </a:lnB>
                  </a:tcPr>
                </a:tc>
              </a:tr>
            </a:tbl>
          </a:graphicData>
        </a:graphic>
      </p:graphicFrame>
      <p:sp>
        <p:nvSpPr>
          <p:cNvPr id="232" name="Shape 2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239" name="Shape 239"/>
          <p:cNvSpPr/>
          <p:nvPr>
            <p:ph type="body" sz="quarter" idx="13"/>
          </p:nvPr>
        </p:nvSpPr>
        <p:spPr>
          <a:xfrm>
            <a:off x="2387600" y="8953500"/>
            <a:ext cx="19621500" cy="927100"/>
          </a:xfrm>
          <a:prstGeom prst="rect">
            <a:avLst/>
          </a:prstGeom>
        </p:spPr>
        <p:txBody>
          <a:bodyPr anchor="t">
            <a:spAutoFit/>
          </a:bodyPr>
          <a:lstStyle>
            <a:lvl1pPr marL="0" indent="0" algn="ctr">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–Name &amp; Surname</a:t>
            </a:r>
          </a:p>
        </p:txBody>
      </p:sp>
      <p:sp>
        <p:nvSpPr>
          <p:cNvPr id="240" name="Shape 240"/>
          <p:cNvSpPr/>
          <p:nvPr>
            <p:ph type="body" sz="quarter" idx="14"/>
          </p:nvPr>
        </p:nvSpPr>
        <p:spPr>
          <a:xfrm>
            <a:off x="2387600" y="6731000"/>
            <a:ext cx="19621500" cy="1041401"/>
          </a:xfrm>
          <a:prstGeom prst="rect">
            <a:avLst/>
          </a:prstGeom>
        </p:spPr>
        <p:txBody>
          <a:bodyPr>
            <a:spAutoFit/>
          </a:bodyPr>
          <a:lstStyle>
            <a:lvl1pPr marL="0" indent="0" algn="ctr">
              <a:lnSpc>
                <a:spcPct val="100000"/>
              </a:lnSpc>
              <a:spcBef>
                <a:spcPts val="0"/>
              </a:spcBef>
              <a:buSzTx/>
              <a:buNone/>
              <a:defRPr i="1" sz="5400"/>
            </a:lvl1pPr>
          </a:lstStyle>
          <a:p>
            <a:pPr/>
            <a:r>
              <a:t>“Type a quote here.” </a:t>
            </a:r>
          </a:p>
        </p:txBody>
      </p:sp>
      <p:sp>
        <p:nvSpPr>
          <p:cNvPr id="241" name="Shape 2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Computer mockup">
    <p:spTree>
      <p:nvGrpSpPr>
        <p:cNvPr id="1" name=""/>
        <p:cNvGrpSpPr/>
        <p:nvPr/>
      </p:nvGrpSpPr>
      <p:grpSpPr>
        <a:xfrm>
          <a:off x="0" y="0"/>
          <a:ext cx="0" cy="0"/>
          <a:chOff x="0" y="0"/>
          <a:chExt cx="0" cy="0"/>
        </a:xfrm>
      </p:grpSpPr>
      <p:sp>
        <p:nvSpPr>
          <p:cNvPr id="248" name="Shape 248"/>
          <p:cNvSpPr/>
          <p:nvPr>
            <p:ph type="title"/>
          </p:nvPr>
        </p:nvSpPr>
        <p:spPr>
          <a:xfrm>
            <a:off x="1117600" y="2466875"/>
            <a:ext cx="13127733" cy="1419325"/>
          </a:xfrm>
          <a:prstGeom prst="rect">
            <a:avLst/>
          </a:prstGeom>
        </p:spPr>
        <p:txBody>
          <a:bodyPr anchor="b"/>
          <a:lstStyle>
            <a:lvl1pPr>
              <a:defRPr sz="6800"/>
            </a:lvl1pPr>
          </a:lstStyle>
          <a:p>
            <a:pPr/>
            <a:r>
              <a:t>Title Text</a:t>
            </a:r>
          </a:p>
        </p:txBody>
      </p:sp>
      <p:sp>
        <p:nvSpPr>
          <p:cNvPr id="249" name="Shape 249"/>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50"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51" name="Shape 251"/>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52" name="Shape 252"/>
          <p:cNvSpPr/>
          <p:nvPr>
            <p:ph type="body" sz="quarter" idx="13"/>
          </p:nvPr>
        </p:nvSpPr>
        <p:spPr>
          <a:xfrm>
            <a:off x="1139555" y="2028527"/>
            <a:ext cx="22104890" cy="718146"/>
          </a:xfrm>
          <a:prstGeom prst="rect">
            <a:avLst/>
          </a:prstGeom>
        </p:spPr>
        <p:txBody>
          <a:bodyPr/>
          <a:lstStyle>
            <a:lvl1pPr marL="0" indent="0">
              <a:lnSpc>
                <a:spcPct val="100000"/>
              </a:lnSpc>
              <a:spcBef>
                <a:spcPts val="0"/>
              </a:spcBef>
              <a:buSzTx/>
              <a:buNone/>
              <a:defRPr cap="all" sz="2600">
                <a:solidFill>
                  <a:schemeClr val="accent5"/>
                </a:solidFill>
                <a:latin typeface="Open Sans Semibold"/>
                <a:ea typeface="Open Sans Semibold"/>
                <a:cs typeface="Open Sans Semibold"/>
                <a:sym typeface="Open Sans Semibold"/>
              </a:defRPr>
            </a:lvl1pPr>
          </a:lstStyle>
          <a:p>
            <a:pPr/>
            <a:r>
              <a:t>Intro Text</a:t>
            </a:r>
          </a:p>
        </p:txBody>
      </p:sp>
      <p:pic>
        <p:nvPicPr>
          <p:cNvPr id="253" name="image19.png"/>
          <p:cNvPicPr>
            <a:picLocks noChangeAspect="1"/>
          </p:cNvPicPr>
          <p:nvPr/>
        </p:nvPicPr>
        <p:blipFill>
          <a:blip r:embed="rId3">
            <a:extLst/>
          </a:blip>
          <a:stretch>
            <a:fillRect/>
          </a:stretch>
        </p:blipFill>
        <p:spPr>
          <a:xfrm>
            <a:off x="4663650" y="3952589"/>
            <a:ext cx="15310700" cy="8883395"/>
          </a:xfrm>
          <a:prstGeom prst="rect">
            <a:avLst/>
          </a:prstGeom>
          <a:ln w="12700">
            <a:miter lim="400000"/>
          </a:ln>
        </p:spPr>
      </p:pic>
      <p:sp>
        <p:nvSpPr>
          <p:cNvPr id="254" name="Shape 254"/>
          <p:cNvSpPr/>
          <p:nvPr>
            <p:ph type="pic" sz="quarter" idx="14"/>
          </p:nvPr>
        </p:nvSpPr>
        <p:spPr>
          <a:xfrm>
            <a:off x="6985694" y="4980742"/>
            <a:ext cx="10119946" cy="6295370"/>
          </a:xfrm>
          <a:prstGeom prst="rect">
            <a:avLst/>
          </a:prstGeom>
        </p:spPr>
        <p:txBody>
          <a:bodyPr lIns="91439" tIns="45719" rIns="91439" bIns="45719" anchor="t">
            <a:noAutofit/>
          </a:bodyPr>
          <a:lstStyle/>
          <a:p>
            <a:pPr/>
          </a:p>
        </p:txBody>
      </p:sp>
      <p:sp>
        <p:nvSpPr>
          <p:cNvPr id="255" name="Shape 2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Centered">
    <p:spTree>
      <p:nvGrpSpPr>
        <p:cNvPr id="1" name=""/>
        <p:cNvGrpSpPr/>
        <p:nvPr/>
      </p:nvGrpSpPr>
      <p:grpSpPr>
        <a:xfrm>
          <a:off x="0" y="0"/>
          <a:ext cx="0" cy="0"/>
          <a:chOff x="0" y="0"/>
          <a:chExt cx="0" cy="0"/>
        </a:xfrm>
      </p:grpSpPr>
      <p:sp>
        <p:nvSpPr>
          <p:cNvPr id="262" name="Shape 262"/>
          <p:cNvSpPr/>
          <p:nvPr>
            <p:ph type="body" sz="half" idx="1"/>
          </p:nvPr>
        </p:nvSpPr>
        <p:spPr>
          <a:xfrm>
            <a:off x="4638009" y="10558748"/>
            <a:ext cx="15107982" cy="5765801"/>
          </a:xfrm>
          <a:prstGeom prst="rect">
            <a:avLst/>
          </a:prstGeom>
        </p:spPr>
        <p:txBody>
          <a:bodyPr anchor="t"/>
          <a:lstStyle>
            <a:lvl1pPr marL="0" indent="0" algn="ctr">
              <a:lnSpc>
                <a:spcPct val="100000"/>
              </a:lnSpc>
              <a:spcBef>
                <a:spcPts val="0"/>
              </a:spcBef>
              <a:buSzTx/>
              <a:buNone/>
            </a:lvl1pPr>
            <a:lvl2pPr marL="0" indent="228600" algn="ctr">
              <a:lnSpc>
                <a:spcPct val="100000"/>
              </a:lnSpc>
              <a:spcBef>
                <a:spcPts val="0"/>
              </a:spcBef>
              <a:buSzTx/>
              <a:buNone/>
            </a:lvl2pPr>
            <a:lvl3pPr marL="0" indent="457200" algn="ctr">
              <a:lnSpc>
                <a:spcPct val="100000"/>
              </a:lnSpc>
              <a:spcBef>
                <a:spcPts val="0"/>
              </a:spcBef>
              <a:buSzTx/>
              <a:buNone/>
            </a:lvl3pPr>
            <a:lvl4pPr marL="0" indent="685800" algn="ctr">
              <a:lnSpc>
                <a:spcPct val="100000"/>
              </a:lnSpc>
              <a:spcBef>
                <a:spcPts val="0"/>
              </a:spcBef>
              <a:buSzTx/>
              <a:buNone/>
            </a:lvl4pPr>
            <a:lvl5pPr marL="0" indent="914400" algn="ctr">
              <a:lnSpc>
                <a:spcPct val="100000"/>
              </a:lnSpc>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63" name="Shape 263"/>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64"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65" name="Shape 265"/>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66" name="Shape 266"/>
          <p:cNvSpPr/>
          <p:nvPr>
            <p:ph type="pic" idx="13"/>
          </p:nvPr>
        </p:nvSpPr>
        <p:spPr>
          <a:xfrm>
            <a:off x="-38250" y="1838325"/>
            <a:ext cx="24464038" cy="8116987"/>
          </a:xfrm>
          <a:prstGeom prst="rect">
            <a:avLst/>
          </a:prstGeom>
        </p:spPr>
        <p:txBody>
          <a:bodyPr lIns="91439" tIns="45719" rIns="91439" bIns="45719" anchor="t">
            <a:noAutofit/>
          </a:bodyPr>
          <a:lstStyle/>
          <a:p>
            <a:pPr/>
          </a:p>
        </p:txBody>
      </p:sp>
      <p:sp>
        <p:nvSpPr>
          <p:cNvPr id="267" name="Shape 2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Photo -  Centered + Title ">
    <p:spTree>
      <p:nvGrpSpPr>
        <p:cNvPr id="1" name=""/>
        <p:cNvGrpSpPr/>
        <p:nvPr/>
      </p:nvGrpSpPr>
      <p:grpSpPr>
        <a:xfrm>
          <a:off x="0" y="0"/>
          <a:ext cx="0" cy="0"/>
          <a:chOff x="0" y="0"/>
          <a:chExt cx="0" cy="0"/>
        </a:xfrm>
      </p:grpSpPr>
      <p:sp>
        <p:nvSpPr>
          <p:cNvPr id="274" name="Shape 274"/>
          <p:cNvSpPr/>
          <p:nvPr>
            <p:ph type="title"/>
          </p:nvPr>
        </p:nvSpPr>
        <p:spPr>
          <a:xfrm>
            <a:off x="1139556" y="9858275"/>
            <a:ext cx="22104888" cy="1419325"/>
          </a:xfrm>
          <a:prstGeom prst="rect">
            <a:avLst/>
          </a:prstGeom>
        </p:spPr>
        <p:txBody>
          <a:bodyPr anchor="b"/>
          <a:lstStyle>
            <a:lvl1pPr algn="ctr">
              <a:lnSpc>
                <a:spcPct val="130000"/>
              </a:lnSpc>
              <a:defRPr b="0" sz="4800">
                <a:solidFill>
                  <a:srgbClr val="4E4540"/>
                </a:solidFill>
              </a:defRPr>
            </a:lvl1pPr>
          </a:lstStyle>
          <a:p>
            <a:pPr/>
            <a:r>
              <a:t>Title Text</a:t>
            </a:r>
          </a:p>
        </p:txBody>
      </p:sp>
      <p:sp>
        <p:nvSpPr>
          <p:cNvPr id="275" name="Shape 275"/>
          <p:cNvSpPr/>
          <p:nvPr>
            <p:ph type="body" sz="half" idx="1"/>
          </p:nvPr>
        </p:nvSpPr>
        <p:spPr>
          <a:xfrm>
            <a:off x="4638009" y="11480800"/>
            <a:ext cx="15107982" cy="5765800"/>
          </a:xfrm>
          <a:prstGeom prst="rect">
            <a:avLst/>
          </a:prstGeom>
        </p:spPr>
        <p:txBody>
          <a:bodyPr anchor="t"/>
          <a:lstStyle>
            <a:lvl1pPr marL="0" indent="0" algn="ctr">
              <a:lnSpc>
                <a:spcPct val="100000"/>
              </a:lnSpc>
              <a:spcBef>
                <a:spcPts val="0"/>
              </a:spcBef>
              <a:buSzTx/>
              <a:buNone/>
            </a:lvl1pPr>
            <a:lvl2pPr marL="0" indent="228600" algn="ctr">
              <a:lnSpc>
                <a:spcPct val="100000"/>
              </a:lnSpc>
              <a:spcBef>
                <a:spcPts val="0"/>
              </a:spcBef>
              <a:buSzTx/>
              <a:buNone/>
            </a:lvl2pPr>
            <a:lvl3pPr marL="0" indent="457200" algn="ctr">
              <a:lnSpc>
                <a:spcPct val="100000"/>
              </a:lnSpc>
              <a:spcBef>
                <a:spcPts val="0"/>
              </a:spcBef>
              <a:buSzTx/>
              <a:buNone/>
            </a:lvl3pPr>
            <a:lvl4pPr marL="0" indent="685800" algn="ctr">
              <a:lnSpc>
                <a:spcPct val="100000"/>
              </a:lnSpc>
              <a:spcBef>
                <a:spcPts val="0"/>
              </a:spcBef>
              <a:buSzTx/>
              <a:buNone/>
            </a:lvl4pPr>
            <a:lvl5pPr marL="0" indent="914400" algn="ctr">
              <a:lnSpc>
                <a:spcPct val="100000"/>
              </a:lnSpc>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76" name="Shape 276"/>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277"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278" name="Shape 278"/>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79" name="Shape 279"/>
          <p:cNvSpPr/>
          <p:nvPr>
            <p:ph type="pic" idx="13"/>
          </p:nvPr>
        </p:nvSpPr>
        <p:spPr>
          <a:xfrm>
            <a:off x="-38250" y="1838325"/>
            <a:ext cx="24464038" cy="8116987"/>
          </a:xfrm>
          <a:prstGeom prst="rect">
            <a:avLst/>
          </a:prstGeom>
        </p:spPr>
        <p:txBody>
          <a:bodyPr lIns="91439" tIns="45719" rIns="91439" bIns="45719" anchor="t">
            <a:noAutofit/>
          </a:bodyPr>
          <a:lstStyle/>
          <a:p>
            <a:pPr/>
          </a:p>
        </p:txBody>
      </p:sp>
      <p:sp>
        <p:nvSpPr>
          <p:cNvPr id="280" name="Shape 2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287" name="Shape 287"/>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288" name="Shape 288"/>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89" name="Shape 2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Red Cover + Info">
    <p:bg>
      <p:bgPr>
        <a:solidFill>
          <a:srgbClr val="DA1A32"/>
        </a:solidFill>
      </p:bgPr>
    </p:bg>
    <p:spTree>
      <p:nvGrpSpPr>
        <p:cNvPr id="1" name=""/>
        <p:cNvGrpSpPr/>
        <p:nvPr/>
      </p:nvGrpSpPr>
      <p:grpSpPr>
        <a:xfrm>
          <a:off x="0" y="0"/>
          <a:ext cx="0" cy="0"/>
          <a:chOff x="0" y="0"/>
          <a:chExt cx="0" cy="0"/>
        </a:xfrm>
      </p:grpSpPr>
      <p:sp>
        <p:nvSpPr>
          <p:cNvPr id="24" name="Shape 24"/>
          <p:cNvSpPr/>
          <p:nvPr>
            <p:ph type="title"/>
          </p:nvPr>
        </p:nvSpPr>
        <p:spPr>
          <a:xfrm>
            <a:off x="1244600" y="2590800"/>
            <a:ext cx="20828000" cy="4648200"/>
          </a:xfrm>
          <a:prstGeom prst="rect">
            <a:avLst/>
          </a:prstGeom>
        </p:spPr>
        <p:txBody>
          <a:bodyPr anchor="b"/>
          <a:lstStyle>
            <a:lvl1pPr>
              <a:defRPr>
                <a:solidFill>
                  <a:srgbClr val="FFFFFF"/>
                </a:solidFill>
              </a:defRPr>
            </a:lvl1pPr>
          </a:lstStyle>
          <a:p>
            <a:pPr/>
            <a:r>
              <a:t>Title Text</a:t>
            </a:r>
          </a:p>
        </p:txBody>
      </p:sp>
      <p:pic>
        <p:nvPicPr>
          <p:cNvPr id="25" name="pasted-image.pdf"/>
          <p:cNvPicPr>
            <a:picLocks noChangeAspect="1"/>
          </p:cNvPicPr>
          <p:nvPr/>
        </p:nvPicPr>
        <p:blipFill>
          <a:blip r:embed="rId2">
            <a:extLst/>
          </a:blip>
          <a:stretch>
            <a:fillRect/>
          </a:stretch>
        </p:blipFill>
        <p:spPr>
          <a:xfrm>
            <a:off x="1164259" y="725982"/>
            <a:ext cx="2863242" cy="508698"/>
          </a:xfrm>
          <a:prstGeom prst="rect">
            <a:avLst/>
          </a:prstGeom>
          <a:ln w="12700">
            <a:miter lim="400000"/>
          </a:ln>
        </p:spPr>
      </p:pic>
      <p:sp>
        <p:nvSpPr>
          <p:cNvPr id="26" name="Shape 26"/>
          <p:cNvSpPr/>
          <p:nvPr>
            <p:ph type="body" sz="quarter" idx="13"/>
          </p:nvPr>
        </p:nvSpPr>
        <p:spPr>
          <a:xfrm>
            <a:off x="1248916" y="7232650"/>
            <a:ext cx="6054329" cy="927100"/>
          </a:xfrm>
          <a:prstGeom prst="rect">
            <a:avLst/>
          </a:prstGeom>
        </p:spPr>
        <p:txBody>
          <a:bodyPr wrap="none" anchor="t">
            <a:spAutoFit/>
          </a:bodyPr>
          <a:lstStyle>
            <a:lvl1pPr marL="0" indent="0">
              <a:lnSpc>
                <a:spcPct val="100000"/>
              </a:lnSpc>
              <a:spcBef>
                <a:spcPts val="0"/>
              </a:spcBef>
              <a:buSzTx/>
              <a:buNone/>
              <a:defRPr sz="4800">
                <a:solidFill>
                  <a:srgbClr val="FFFFFF"/>
                </a:solidFill>
              </a:defRPr>
            </a:lvl1pPr>
          </a:lstStyle>
          <a:p>
            <a:pPr/>
            <a:r>
              <a:t>Presentation Subtitle</a:t>
            </a:r>
          </a:p>
        </p:txBody>
      </p:sp>
      <p:sp>
        <p:nvSpPr>
          <p:cNvPr id="27" name="Shape 27"/>
          <p:cNvSpPr/>
          <p:nvPr/>
        </p:nvSpPr>
        <p:spPr>
          <a:xfrm>
            <a:off x="1285308" y="9169400"/>
            <a:ext cx="21813385" cy="0"/>
          </a:xfrm>
          <a:prstGeom prst="line">
            <a:avLst/>
          </a:prstGeom>
          <a:ln w="12700">
            <a:solidFill>
              <a:srgbClr val="FFFFFF"/>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28" name="Shape 28"/>
          <p:cNvSpPr/>
          <p:nvPr>
            <p:ph type="body" sz="quarter" idx="14"/>
          </p:nvPr>
        </p:nvSpPr>
        <p:spPr>
          <a:xfrm>
            <a:off x="1311144" y="9702800"/>
            <a:ext cx="3075944" cy="558801"/>
          </a:xfrm>
          <a:prstGeom prst="rect">
            <a:avLst/>
          </a:prstGeom>
        </p:spPr>
        <p:txBody>
          <a:bodyPr wrap="none">
            <a:spAutoFit/>
          </a:bodyPr>
          <a:lstStyle>
            <a:lvl1pPr marL="0" indent="0" algn="ctr">
              <a:lnSpc>
                <a:spcPct val="100000"/>
              </a:lnSpc>
              <a:spcBef>
                <a:spcPts val="2400"/>
              </a:spcBef>
              <a:buSzTx/>
              <a:buNone/>
              <a:defRPr cap="all" sz="2600">
                <a:solidFill>
                  <a:srgbClr val="FFFFFF"/>
                </a:solidFill>
                <a:latin typeface="Open Sans Extrabold"/>
                <a:ea typeface="Open Sans Extrabold"/>
                <a:cs typeface="Open Sans Extrabold"/>
                <a:sym typeface="Open Sans Extrabold"/>
              </a:defRPr>
            </a:lvl1pPr>
          </a:lstStyle>
          <a:p>
            <a:pPr/>
            <a:r>
              <a:t>Presenter Name</a:t>
            </a:r>
          </a:p>
        </p:txBody>
      </p:sp>
      <p:sp>
        <p:nvSpPr>
          <p:cNvPr id="29" name="Shape 29"/>
          <p:cNvSpPr/>
          <p:nvPr>
            <p:ph type="body" sz="quarter" idx="15"/>
          </p:nvPr>
        </p:nvSpPr>
        <p:spPr>
          <a:xfrm>
            <a:off x="19714716" y="2628899"/>
            <a:ext cx="1930152" cy="584201"/>
          </a:xfrm>
          <a:prstGeom prst="rect">
            <a:avLst/>
          </a:prstGeom>
        </p:spPr>
        <p:txBody>
          <a:bodyPr wrap="none">
            <a:spAutoFit/>
          </a:bodyPr>
          <a:lstStyle>
            <a:lvl1pPr marL="0" indent="0">
              <a:buSzTx/>
              <a:buNone/>
              <a:defRPr>
                <a:solidFill>
                  <a:srgbClr val="FFFFFF"/>
                </a:solidFill>
              </a:defRPr>
            </a:lvl1pPr>
          </a:lstStyle>
          <a:p>
            <a:pPr/>
            <a:r>
              <a:t>01.10.2017</a:t>
            </a:r>
          </a:p>
        </p:txBody>
      </p:sp>
      <p:pic>
        <p:nvPicPr>
          <p:cNvPr id="30" name="pasted-image.pdf"/>
          <p:cNvPicPr>
            <a:picLocks noChangeAspect="1"/>
          </p:cNvPicPr>
          <p:nvPr/>
        </p:nvPicPr>
        <p:blipFill>
          <a:blip r:embed="rId3">
            <a:extLst/>
          </a:blip>
          <a:stretch>
            <a:fillRect/>
          </a:stretch>
        </p:blipFill>
        <p:spPr>
          <a:xfrm>
            <a:off x="21901236" y="2349154"/>
            <a:ext cx="1143674" cy="1143692"/>
          </a:xfrm>
          <a:prstGeom prst="rect">
            <a:avLst/>
          </a:prstGeom>
          <a:ln w="12700">
            <a:miter lim="400000"/>
          </a:ln>
        </p:spPr>
      </p:pic>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Photo - Grid">
    <p:spTree>
      <p:nvGrpSpPr>
        <p:cNvPr id="1" name=""/>
        <p:cNvGrpSpPr/>
        <p:nvPr/>
      </p:nvGrpSpPr>
      <p:grpSpPr>
        <a:xfrm>
          <a:off x="0" y="0"/>
          <a:ext cx="0" cy="0"/>
          <a:chOff x="0" y="0"/>
          <a:chExt cx="0" cy="0"/>
        </a:xfrm>
      </p:grpSpPr>
      <p:sp>
        <p:nvSpPr>
          <p:cNvPr id="296" name="Shape 296"/>
          <p:cNvSpPr/>
          <p:nvPr>
            <p:ph type="pic" sz="quarter" idx="13"/>
          </p:nvPr>
        </p:nvSpPr>
        <p:spPr>
          <a:xfrm>
            <a:off x="15760699" y="7048499"/>
            <a:ext cx="7404101" cy="5549901"/>
          </a:xfrm>
          <a:prstGeom prst="rect">
            <a:avLst/>
          </a:prstGeom>
        </p:spPr>
        <p:txBody>
          <a:bodyPr lIns="91439" tIns="45719" rIns="91439" bIns="45719" anchor="t">
            <a:noAutofit/>
          </a:bodyPr>
          <a:lstStyle/>
          <a:p>
            <a:pPr/>
          </a:p>
        </p:txBody>
      </p:sp>
      <p:sp>
        <p:nvSpPr>
          <p:cNvPr id="297" name="Shape 297"/>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298" name="Shape 298"/>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299" name="Shape 299"/>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00" name="Shape 3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Agenda">
    <p:spTree>
      <p:nvGrpSpPr>
        <p:cNvPr id="1" name=""/>
        <p:cNvGrpSpPr/>
        <p:nvPr/>
      </p:nvGrpSpPr>
      <p:grpSpPr>
        <a:xfrm>
          <a:off x="0" y="0"/>
          <a:ext cx="0" cy="0"/>
          <a:chOff x="0" y="0"/>
          <a:chExt cx="0" cy="0"/>
        </a:xfrm>
      </p:grpSpPr>
      <p:sp>
        <p:nvSpPr>
          <p:cNvPr id="307" name="Shape 307"/>
          <p:cNvSpPr/>
          <p:nvPr/>
        </p:nvSpPr>
        <p:spPr>
          <a:xfrm>
            <a:off x="0" y="-34305"/>
            <a:ext cx="4870591" cy="13784610"/>
          </a:xfrm>
          <a:prstGeom prst="rect">
            <a:avLst/>
          </a:prstGeom>
          <a:solidFill>
            <a:srgbClr val="194E6A"/>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08" name="Shape 308"/>
          <p:cNvSpPr/>
          <p:nvPr/>
        </p:nvSpPr>
        <p:spPr>
          <a:xfrm>
            <a:off x="4878352" y="-34305"/>
            <a:ext cx="4870591" cy="13784610"/>
          </a:xfrm>
          <a:prstGeom prst="rect">
            <a:avLst/>
          </a:prstGeom>
          <a:solidFill>
            <a:srgbClr val="195773"/>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09" name="Shape 309"/>
          <p:cNvSpPr/>
          <p:nvPr/>
        </p:nvSpPr>
        <p:spPr>
          <a:xfrm>
            <a:off x="9756704" y="-34305"/>
            <a:ext cx="4870592" cy="13784610"/>
          </a:xfrm>
          <a:prstGeom prst="rect">
            <a:avLst/>
          </a:prstGeom>
          <a:solidFill>
            <a:srgbClr val="26607B"/>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0" name="Shape 310"/>
          <p:cNvSpPr/>
          <p:nvPr/>
        </p:nvSpPr>
        <p:spPr>
          <a:xfrm>
            <a:off x="14635057" y="-34305"/>
            <a:ext cx="4870591" cy="13784610"/>
          </a:xfrm>
          <a:prstGeom prst="rect">
            <a:avLst/>
          </a:prstGeom>
          <a:solidFill>
            <a:srgbClr val="31688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1" name="Shape 311"/>
          <p:cNvSpPr/>
          <p:nvPr/>
        </p:nvSpPr>
        <p:spPr>
          <a:xfrm>
            <a:off x="19513408" y="-34305"/>
            <a:ext cx="4870592" cy="13784610"/>
          </a:xfrm>
          <a:prstGeom prst="rect">
            <a:avLst/>
          </a:prstGeom>
          <a:solidFill>
            <a:srgbClr val="3D718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2" name="Shape 312"/>
          <p:cNvSpPr/>
          <p:nvPr/>
        </p:nvSpPr>
        <p:spPr>
          <a:xfrm>
            <a:off x="1221949" y="4336553"/>
            <a:ext cx="2426693" cy="2426694"/>
          </a:xfrm>
          <a:prstGeom prst="ellipse">
            <a:avLst/>
          </a:prstGeom>
          <a:ln w="63500">
            <a:solidFill>
              <a:srgbClr val="FFFFFF"/>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3" name="Shape 313"/>
          <p:cNvSpPr/>
          <p:nvPr>
            <p:ph type="pic" sz="quarter" idx="13"/>
          </p:nvPr>
        </p:nvSpPr>
        <p:spPr>
          <a:xfrm>
            <a:off x="1856081" y="5075389"/>
            <a:ext cx="1158429" cy="1025222"/>
          </a:xfrm>
          <a:prstGeom prst="rect">
            <a:avLst/>
          </a:prstGeom>
        </p:spPr>
        <p:txBody>
          <a:bodyPr lIns="91439" tIns="45719" rIns="91439" bIns="45719" anchor="t">
            <a:noAutofit/>
          </a:bodyPr>
          <a:lstStyle/>
          <a:p>
            <a:pPr/>
          </a:p>
        </p:txBody>
      </p:sp>
      <p:sp>
        <p:nvSpPr>
          <p:cNvPr id="314" name="Shape 314"/>
          <p:cNvSpPr/>
          <p:nvPr>
            <p:ph type="title"/>
          </p:nvPr>
        </p:nvSpPr>
        <p:spPr>
          <a:xfrm>
            <a:off x="671185" y="7296884"/>
            <a:ext cx="3528220" cy="1690688"/>
          </a:xfrm>
          <a:prstGeom prst="rect">
            <a:avLst/>
          </a:prstGeom>
        </p:spPr>
        <p:txBody>
          <a:bodyPr anchor="t"/>
          <a:lstStyle>
            <a:lvl1pPr algn="ctr">
              <a:spcBef>
                <a:spcPts val="2400"/>
              </a:spcBef>
              <a:defRPr b="0" cap="all" sz="2600">
                <a:solidFill>
                  <a:srgbClr val="FFFFFF"/>
                </a:solidFill>
                <a:latin typeface="Open Sans Extrabold"/>
                <a:ea typeface="Open Sans Extrabold"/>
                <a:cs typeface="Open Sans Extrabold"/>
                <a:sym typeface="Open Sans Extrabold"/>
              </a:defRPr>
            </a:lvl1pPr>
          </a:lstStyle>
          <a:p>
            <a:pPr/>
            <a:r>
              <a:t>Title Text</a:t>
            </a:r>
          </a:p>
        </p:txBody>
      </p:sp>
      <p:sp>
        <p:nvSpPr>
          <p:cNvPr id="315" name="Shape 315"/>
          <p:cNvSpPr/>
          <p:nvPr/>
        </p:nvSpPr>
        <p:spPr>
          <a:xfrm>
            <a:off x="6100301" y="4336553"/>
            <a:ext cx="2426693" cy="2426694"/>
          </a:xfrm>
          <a:prstGeom prst="ellipse">
            <a:avLst/>
          </a:prstGeom>
          <a:ln w="63500">
            <a:solidFill>
              <a:srgbClr val="FFFFFF"/>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6" name="Shape 316"/>
          <p:cNvSpPr/>
          <p:nvPr>
            <p:ph type="body" sz="quarter" idx="14"/>
          </p:nvPr>
        </p:nvSpPr>
        <p:spPr>
          <a:xfrm>
            <a:off x="5511438" y="7296884"/>
            <a:ext cx="3604419" cy="1574999"/>
          </a:xfrm>
          <a:prstGeom prst="rect">
            <a:avLst/>
          </a:prstGeom>
        </p:spPr>
        <p:txBody>
          <a:bodyPr anchor="t"/>
          <a:lstStyle>
            <a:lvl1pPr marL="0" indent="0" algn="ctr">
              <a:lnSpc>
                <a:spcPct val="100000"/>
              </a:lnSpc>
              <a:spcBef>
                <a:spcPts val="2400"/>
              </a:spcBef>
              <a:buSzTx/>
              <a:buNone/>
              <a:defRPr cap="all" sz="2600">
                <a:solidFill>
                  <a:srgbClr val="FFFFFF"/>
                </a:solidFill>
                <a:latin typeface="Open Sans Extrabold"/>
                <a:ea typeface="Open Sans Extrabold"/>
                <a:cs typeface="Open Sans Extrabold"/>
                <a:sym typeface="Open Sans Extrabold"/>
              </a:defRPr>
            </a:lvl1pPr>
          </a:lstStyle>
          <a:p>
            <a:pPr/>
            <a:r>
              <a:t>Title Text</a:t>
            </a:r>
          </a:p>
        </p:txBody>
      </p:sp>
      <p:sp>
        <p:nvSpPr>
          <p:cNvPr id="317" name="Shape 317"/>
          <p:cNvSpPr/>
          <p:nvPr>
            <p:ph type="pic" sz="quarter" idx="15"/>
          </p:nvPr>
        </p:nvSpPr>
        <p:spPr>
          <a:xfrm>
            <a:off x="6734408" y="4826747"/>
            <a:ext cx="1158429" cy="1395507"/>
          </a:xfrm>
          <a:prstGeom prst="rect">
            <a:avLst/>
          </a:prstGeom>
        </p:spPr>
        <p:txBody>
          <a:bodyPr lIns="91439" tIns="45719" rIns="91439" bIns="45719" anchor="t">
            <a:noAutofit/>
          </a:bodyPr>
          <a:lstStyle/>
          <a:p>
            <a:pPr/>
          </a:p>
        </p:txBody>
      </p:sp>
      <p:sp>
        <p:nvSpPr>
          <p:cNvPr id="318" name="Shape 318"/>
          <p:cNvSpPr/>
          <p:nvPr/>
        </p:nvSpPr>
        <p:spPr>
          <a:xfrm>
            <a:off x="10978653" y="4336553"/>
            <a:ext cx="2426694" cy="2426694"/>
          </a:xfrm>
          <a:prstGeom prst="ellipse">
            <a:avLst/>
          </a:prstGeom>
          <a:ln w="63500">
            <a:solidFill>
              <a:srgbClr val="FFFFFF"/>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19" name="Shape 319"/>
          <p:cNvSpPr/>
          <p:nvPr>
            <p:ph type="body" sz="quarter" idx="16"/>
          </p:nvPr>
        </p:nvSpPr>
        <p:spPr>
          <a:xfrm>
            <a:off x="10389790" y="7296884"/>
            <a:ext cx="3604420" cy="1574999"/>
          </a:xfrm>
          <a:prstGeom prst="rect">
            <a:avLst/>
          </a:prstGeom>
        </p:spPr>
        <p:txBody>
          <a:bodyPr anchor="t"/>
          <a:lstStyle>
            <a:lvl1pPr marL="0" indent="0" algn="ctr">
              <a:lnSpc>
                <a:spcPct val="100000"/>
              </a:lnSpc>
              <a:spcBef>
                <a:spcPts val="2400"/>
              </a:spcBef>
              <a:buSzTx/>
              <a:buNone/>
              <a:defRPr cap="all" sz="2600">
                <a:solidFill>
                  <a:srgbClr val="FFFFFF"/>
                </a:solidFill>
                <a:latin typeface="Open Sans Extrabold"/>
                <a:ea typeface="Open Sans Extrabold"/>
                <a:cs typeface="Open Sans Extrabold"/>
                <a:sym typeface="Open Sans Extrabold"/>
              </a:defRPr>
            </a:lvl1pPr>
          </a:lstStyle>
          <a:p>
            <a:pPr/>
            <a:r>
              <a:t>Title Text</a:t>
            </a:r>
          </a:p>
        </p:txBody>
      </p:sp>
      <p:sp>
        <p:nvSpPr>
          <p:cNvPr id="320" name="Shape 320"/>
          <p:cNvSpPr/>
          <p:nvPr>
            <p:ph type="pic" sz="quarter" idx="17"/>
          </p:nvPr>
        </p:nvSpPr>
        <p:spPr>
          <a:xfrm>
            <a:off x="11612760" y="4826747"/>
            <a:ext cx="1158429" cy="1395507"/>
          </a:xfrm>
          <a:prstGeom prst="rect">
            <a:avLst/>
          </a:prstGeom>
        </p:spPr>
        <p:txBody>
          <a:bodyPr lIns="91439" tIns="45719" rIns="91439" bIns="45719" anchor="t">
            <a:noAutofit/>
          </a:bodyPr>
          <a:lstStyle/>
          <a:p>
            <a:pPr/>
          </a:p>
        </p:txBody>
      </p:sp>
      <p:sp>
        <p:nvSpPr>
          <p:cNvPr id="321" name="Shape 321"/>
          <p:cNvSpPr/>
          <p:nvPr/>
        </p:nvSpPr>
        <p:spPr>
          <a:xfrm>
            <a:off x="15857005" y="4336553"/>
            <a:ext cx="2426693" cy="2426694"/>
          </a:xfrm>
          <a:prstGeom prst="ellipse">
            <a:avLst/>
          </a:prstGeom>
          <a:ln w="63500">
            <a:solidFill>
              <a:srgbClr val="FFFFFF"/>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22" name="Shape 322"/>
          <p:cNvSpPr/>
          <p:nvPr>
            <p:ph type="body" sz="quarter" idx="18"/>
          </p:nvPr>
        </p:nvSpPr>
        <p:spPr>
          <a:xfrm>
            <a:off x="15268142" y="7296884"/>
            <a:ext cx="3604420" cy="1574999"/>
          </a:xfrm>
          <a:prstGeom prst="rect">
            <a:avLst/>
          </a:prstGeom>
        </p:spPr>
        <p:txBody>
          <a:bodyPr anchor="t"/>
          <a:lstStyle>
            <a:lvl1pPr marL="0" indent="0" algn="ctr">
              <a:lnSpc>
                <a:spcPct val="100000"/>
              </a:lnSpc>
              <a:spcBef>
                <a:spcPts val="2400"/>
              </a:spcBef>
              <a:buSzTx/>
              <a:buNone/>
              <a:defRPr cap="all" sz="2600">
                <a:solidFill>
                  <a:srgbClr val="FFFFFF"/>
                </a:solidFill>
                <a:latin typeface="Open Sans Extrabold"/>
                <a:ea typeface="Open Sans Extrabold"/>
                <a:cs typeface="Open Sans Extrabold"/>
                <a:sym typeface="Open Sans Extrabold"/>
              </a:defRPr>
            </a:lvl1pPr>
          </a:lstStyle>
          <a:p>
            <a:pPr/>
            <a:r>
              <a:t>Title Text</a:t>
            </a:r>
          </a:p>
        </p:txBody>
      </p:sp>
      <p:sp>
        <p:nvSpPr>
          <p:cNvPr id="323" name="Shape 323"/>
          <p:cNvSpPr/>
          <p:nvPr>
            <p:ph type="pic" sz="quarter" idx="19"/>
          </p:nvPr>
        </p:nvSpPr>
        <p:spPr>
          <a:xfrm>
            <a:off x="16491112" y="4826747"/>
            <a:ext cx="1158429" cy="1395507"/>
          </a:xfrm>
          <a:prstGeom prst="rect">
            <a:avLst/>
          </a:prstGeom>
        </p:spPr>
        <p:txBody>
          <a:bodyPr lIns="91439" tIns="45719" rIns="91439" bIns="45719" anchor="t">
            <a:noAutofit/>
          </a:bodyPr>
          <a:lstStyle/>
          <a:p>
            <a:pPr/>
          </a:p>
        </p:txBody>
      </p:sp>
      <p:sp>
        <p:nvSpPr>
          <p:cNvPr id="324" name="Shape 324"/>
          <p:cNvSpPr/>
          <p:nvPr/>
        </p:nvSpPr>
        <p:spPr>
          <a:xfrm>
            <a:off x="20735357" y="4336553"/>
            <a:ext cx="2426693" cy="2426694"/>
          </a:xfrm>
          <a:prstGeom prst="ellipse">
            <a:avLst/>
          </a:prstGeom>
          <a:ln w="63500">
            <a:solidFill>
              <a:srgbClr val="FFFFFF"/>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325" name="Shape 325"/>
          <p:cNvSpPr/>
          <p:nvPr>
            <p:ph type="body" sz="quarter" idx="20"/>
          </p:nvPr>
        </p:nvSpPr>
        <p:spPr>
          <a:xfrm>
            <a:off x="20146494" y="7296884"/>
            <a:ext cx="3604420" cy="1574999"/>
          </a:xfrm>
          <a:prstGeom prst="rect">
            <a:avLst/>
          </a:prstGeom>
        </p:spPr>
        <p:txBody>
          <a:bodyPr anchor="t"/>
          <a:lstStyle>
            <a:lvl1pPr marL="0" indent="0" algn="ctr">
              <a:lnSpc>
                <a:spcPct val="100000"/>
              </a:lnSpc>
              <a:spcBef>
                <a:spcPts val="2400"/>
              </a:spcBef>
              <a:buSzTx/>
              <a:buNone/>
              <a:defRPr cap="all" sz="2600">
                <a:solidFill>
                  <a:srgbClr val="FFFFFF"/>
                </a:solidFill>
                <a:latin typeface="Open Sans Extrabold"/>
                <a:ea typeface="Open Sans Extrabold"/>
                <a:cs typeface="Open Sans Extrabold"/>
                <a:sym typeface="Open Sans Extrabold"/>
              </a:defRPr>
            </a:lvl1pPr>
          </a:lstStyle>
          <a:p>
            <a:pPr/>
            <a:r>
              <a:t>Title Text</a:t>
            </a:r>
          </a:p>
        </p:txBody>
      </p:sp>
      <p:sp>
        <p:nvSpPr>
          <p:cNvPr id="326" name="Shape 326"/>
          <p:cNvSpPr/>
          <p:nvPr>
            <p:ph type="pic" sz="quarter" idx="21"/>
          </p:nvPr>
        </p:nvSpPr>
        <p:spPr>
          <a:xfrm>
            <a:off x="21369464" y="4826747"/>
            <a:ext cx="1158429" cy="1395507"/>
          </a:xfrm>
          <a:prstGeom prst="rect">
            <a:avLst/>
          </a:prstGeom>
        </p:spPr>
        <p:txBody>
          <a:bodyPr lIns="91439" tIns="45719" rIns="91439" bIns="45719" anchor="t">
            <a:noAutofit/>
          </a:bodyPr>
          <a:lstStyle/>
          <a:p>
            <a:pPr/>
          </a:p>
        </p:txBody>
      </p:sp>
      <p:sp>
        <p:nvSpPr>
          <p:cNvPr id="327" name="Shape 3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334" name="Shape 3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Thanks">
    <p:bg>
      <p:bgPr>
        <a:solidFill>
          <a:srgbClr val="DA1A32"/>
        </a:solidFill>
      </p:bgPr>
    </p:bg>
    <p:spTree>
      <p:nvGrpSpPr>
        <p:cNvPr id="1" name=""/>
        <p:cNvGrpSpPr/>
        <p:nvPr/>
      </p:nvGrpSpPr>
      <p:grpSpPr>
        <a:xfrm>
          <a:off x="0" y="0"/>
          <a:ext cx="0" cy="0"/>
          <a:chOff x="0" y="0"/>
          <a:chExt cx="0" cy="0"/>
        </a:xfrm>
      </p:grpSpPr>
      <p:sp>
        <p:nvSpPr>
          <p:cNvPr id="341" name="Shape 341"/>
          <p:cNvSpPr/>
          <p:nvPr>
            <p:ph type="title"/>
          </p:nvPr>
        </p:nvSpPr>
        <p:spPr>
          <a:xfrm>
            <a:off x="1244600" y="2590800"/>
            <a:ext cx="20828000" cy="4648200"/>
          </a:xfrm>
          <a:prstGeom prst="rect">
            <a:avLst/>
          </a:prstGeom>
        </p:spPr>
        <p:txBody>
          <a:bodyPr anchor="b"/>
          <a:lstStyle>
            <a:lvl1pPr>
              <a:defRPr>
                <a:solidFill>
                  <a:srgbClr val="FFFFFF"/>
                </a:solidFill>
              </a:defRPr>
            </a:lvl1pPr>
          </a:lstStyle>
          <a:p>
            <a:pPr/>
            <a:r>
              <a:t>Title Text</a:t>
            </a:r>
          </a:p>
        </p:txBody>
      </p:sp>
      <p:pic>
        <p:nvPicPr>
          <p:cNvPr id="342" name="pasted-image.pdf"/>
          <p:cNvPicPr>
            <a:picLocks noChangeAspect="1"/>
          </p:cNvPicPr>
          <p:nvPr/>
        </p:nvPicPr>
        <p:blipFill>
          <a:blip r:embed="rId2">
            <a:extLst/>
          </a:blip>
          <a:stretch>
            <a:fillRect/>
          </a:stretch>
        </p:blipFill>
        <p:spPr>
          <a:xfrm>
            <a:off x="1164259" y="725982"/>
            <a:ext cx="2863242" cy="508698"/>
          </a:xfrm>
          <a:prstGeom prst="rect">
            <a:avLst/>
          </a:prstGeom>
          <a:ln w="12700">
            <a:miter lim="400000"/>
          </a:ln>
        </p:spPr>
      </p:pic>
      <p:sp>
        <p:nvSpPr>
          <p:cNvPr id="343" name="Shape 343"/>
          <p:cNvSpPr/>
          <p:nvPr>
            <p:ph type="body" sz="quarter" idx="13"/>
          </p:nvPr>
        </p:nvSpPr>
        <p:spPr>
          <a:xfrm>
            <a:off x="1248916" y="7232650"/>
            <a:ext cx="3260229" cy="927100"/>
          </a:xfrm>
          <a:prstGeom prst="rect">
            <a:avLst/>
          </a:prstGeom>
        </p:spPr>
        <p:txBody>
          <a:bodyPr wrap="none" anchor="t">
            <a:spAutoFit/>
          </a:bodyPr>
          <a:lstStyle>
            <a:lvl1pPr marL="0" indent="0">
              <a:lnSpc>
                <a:spcPct val="100000"/>
              </a:lnSpc>
              <a:spcBef>
                <a:spcPts val="0"/>
              </a:spcBef>
              <a:buSzTx/>
              <a:buNone/>
              <a:defRPr sz="4800">
                <a:solidFill>
                  <a:srgbClr val="FFFFFF"/>
                </a:solidFill>
              </a:defRPr>
            </a:lvl1pPr>
          </a:lstStyle>
          <a:p>
            <a:pPr/>
            <a:r>
              <a:t>Questions?</a:t>
            </a:r>
          </a:p>
        </p:txBody>
      </p:sp>
      <p:pic>
        <p:nvPicPr>
          <p:cNvPr id="344" name="pasted-image.pdf"/>
          <p:cNvPicPr>
            <a:picLocks noChangeAspect="1"/>
          </p:cNvPicPr>
          <p:nvPr/>
        </p:nvPicPr>
        <p:blipFill>
          <a:blip r:embed="rId3">
            <a:extLst/>
          </a:blip>
          <a:stretch>
            <a:fillRect/>
          </a:stretch>
        </p:blipFill>
        <p:spPr>
          <a:xfrm>
            <a:off x="1505089" y="10957320"/>
            <a:ext cx="1155422" cy="1155433"/>
          </a:xfrm>
          <a:prstGeom prst="rect">
            <a:avLst/>
          </a:prstGeom>
          <a:ln w="12700">
            <a:miter lim="400000"/>
          </a:ln>
        </p:spPr>
      </p:pic>
      <p:sp>
        <p:nvSpPr>
          <p:cNvPr id="345" name="Shape 345"/>
          <p:cNvSpPr/>
          <p:nvPr>
            <p:ph type="body" sz="quarter" idx="14"/>
          </p:nvPr>
        </p:nvSpPr>
        <p:spPr>
          <a:xfrm>
            <a:off x="2933700" y="11230236"/>
            <a:ext cx="1813645" cy="584201"/>
          </a:xfrm>
          <a:prstGeom prst="rect">
            <a:avLst/>
          </a:prstGeom>
        </p:spPr>
        <p:txBody>
          <a:bodyPr wrap="none">
            <a:spAutoFit/>
          </a:bodyPr>
          <a:lstStyle>
            <a:lvl1pPr marL="0" indent="0">
              <a:buSzTx/>
              <a:buNone/>
              <a:defRPr>
                <a:solidFill>
                  <a:srgbClr val="FFFFFF"/>
                </a:solidFill>
              </a:defRPr>
            </a:lvl1pPr>
          </a:lstStyle>
          <a:p>
            <a:pPr/>
            <a:r>
              <a:t>openstack</a:t>
            </a:r>
          </a:p>
        </p:txBody>
      </p:sp>
      <p:pic>
        <p:nvPicPr>
          <p:cNvPr id="346" name="pasted-image.pdf"/>
          <p:cNvPicPr>
            <a:picLocks noChangeAspect="1"/>
          </p:cNvPicPr>
          <p:nvPr/>
        </p:nvPicPr>
        <p:blipFill>
          <a:blip r:embed="rId4">
            <a:extLst/>
          </a:blip>
          <a:stretch>
            <a:fillRect/>
          </a:stretch>
        </p:blipFill>
        <p:spPr>
          <a:xfrm>
            <a:off x="5238889" y="10957320"/>
            <a:ext cx="1155421" cy="1155433"/>
          </a:xfrm>
          <a:prstGeom prst="rect">
            <a:avLst/>
          </a:prstGeom>
          <a:ln w="12700">
            <a:miter lim="400000"/>
          </a:ln>
        </p:spPr>
      </p:pic>
      <p:pic>
        <p:nvPicPr>
          <p:cNvPr id="347" name="pasted-image.pdf"/>
          <p:cNvPicPr>
            <a:picLocks noChangeAspect="1"/>
          </p:cNvPicPr>
          <p:nvPr/>
        </p:nvPicPr>
        <p:blipFill>
          <a:blip r:embed="rId5">
            <a:extLst/>
          </a:blip>
          <a:stretch>
            <a:fillRect/>
          </a:stretch>
        </p:blipFill>
        <p:spPr>
          <a:xfrm>
            <a:off x="13191108" y="10957320"/>
            <a:ext cx="1155420" cy="1155433"/>
          </a:xfrm>
          <a:prstGeom prst="rect">
            <a:avLst/>
          </a:prstGeom>
          <a:ln w="12700">
            <a:miter lim="400000"/>
          </a:ln>
        </p:spPr>
      </p:pic>
      <p:pic>
        <p:nvPicPr>
          <p:cNvPr id="348" name="pasted-image.pdf"/>
          <p:cNvPicPr>
            <a:picLocks noChangeAspect="1"/>
          </p:cNvPicPr>
          <p:nvPr/>
        </p:nvPicPr>
        <p:blipFill>
          <a:blip r:embed="rId6">
            <a:extLst/>
          </a:blip>
          <a:stretch>
            <a:fillRect/>
          </a:stretch>
        </p:blipFill>
        <p:spPr>
          <a:xfrm>
            <a:off x="9418132" y="10970431"/>
            <a:ext cx="1155420" cy="1155442"/>
          </a:xfrm>
          <a:prstGeom prst="rect">
            <a:avLst/>
          </a:prstGeom>
          <a:ln w="12700">
            <a:miter lim="400000"/>
          </a:ln>
        </p:spPr>
      </p:pic>
      <p:sp>
        <p:nvSpPr>
          <p:cNvPr id="349" name="Shape 349"/>
          <p:cNvSpPr/>
          <p:nvPr/>
        </p:nvSpPr>
        <p:spPr>
          <a:xfrm>
            <a:off x="6708054" y="11230236"/>
            <a:ext cx="222098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10000"/>
              </a:lnSpc>
              <a:spcBef>
                <a:spcPts val="5900"/>
              </a:spcBef>
              <a:defRPr sz="2800">
                <a:solidFill>
                  <a:srgbClr val="FFFFFF"/>
                </a:solidFill>
              </a:defRPr>
            </a:lvl1pPr>
          </a:lstStyle>
          <a:p>
            <a:pPr/>
            <a:r>
              <a:t>@OpenStack</a:t>
            </a:r>
          </a:p>
        </p:txBody>
      </p:sp>
      <p:sp>
        <p:nvSpPr>
          <p:cNvPr id="350" name="Shape 350"/>
          <p:cNvSpPr/>
          <p:nvPr>
            <p:ph type="body" sz="quarter" idx="15"/>
          </p:nvPr>
        </p:nvSpPr>
        <p:spPr>
          <a:xfrm>
            <a:off x="10916877" y="11230236"/>
            <a:ext cx="1813646" cy="584201"/>
          </a:xfrm>
          <a:prstGeom prst="rect">
            <a:avLst/>
          </a:prstGeom>
        </p:spPr>
        <p:txBody>
          <a:bodyPr wrap="none">
            <a:spAutoFit/>
          </a:bodyPr>
          <a:lstStyle>
            <a:lvl1pPr marL="0" indent="0">
              <a:buSzTx/>
              <a:buNone/>
              <a:defRPr>
                <a:solidFill>
                  <a:srgbClr val="FFFFFF"/>
                </a:solidFill>
              </a:defRPr>
            </a:lvl1pPr>
          </a:lstStyle>
          <a:p>
            <a:pPr/>
            <a:r>
              <a:t>openstack</a:t>
            </a:r>
          </a:p>
        </p:txBody>
      </p:sp>
      <p:sp>
        <p:nvSpPr>
          <p:cNvPr id="351" name="Shape 351"/>
          <p:cNvSpPr/>
          <p:nvPr>
            <p:ph type="body" sz="quarter" idx="16"/>
          </p:nvPr>
        </p:nvSpPr>
        <p:spPr>
          <a:xfrm>
            <a:off x="14718357" y="11230236"/>
            <a:ext cx="3800352" cy="584201"/>
          </a:xfrm>
          <a:prstGeom prst="rect">
            <a:avLst/>
          </a:prstGeom>
        </p:spPr>
        <p:txBody>
          <a:bodyPr wrap="none">
            <a:spAutoFit/>
          </a:bodyPr>
          <a:lstStyle>
            <a:lvl1pPr marL="0" indent="0">
              <a:buSzTx/>
              <a:buNone/>
              <a:defRPr>
                <a:solidFill>
                  <a:srgbClr val="FFFFFF"/>
                </a:solidFill>
              </a:defRPr>
            </a:lvl1pPr>
          </a:lstStyle>
          <a:p>
            <a:pPr/>
            <a:r>
              <a:t>OpenStackFoundation</a:t>
            </a:r>
          </a:p>
        </p:txBody>
      </p:sp>
      <p:sp>
        <p:nvSpPr>
          <p:cNvPr id="352" name="Shape 3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Big">
    <p:spTree>
      <p:nvGrpSpPr>
        <p:cNvPr id="1" name=""/>
        <p:cNvGrpSpPr/>
        <p:nvPr/>
      </p:nvGrpSpPr>
      <p:grpSpPr>
        <a:xfrm>
          <a:off x="0" y="0"/>
          <a:ext cx="0" cy="0"/>
          <a:chOff x="0" y="0"/>
          <a:chExt cx="0" cy="0"/>
        </a:xfrm>
      </p:grpSpPr>
      <p:sp>
        <p:nvSpPr>
          <p:cNvPr id="359" name="Shape 359"/>
          <p:cNvSpPr/>
          <p:nvPr>
            <p:ph type="title"/>
          </p:nvPr>
        </p:nvSpPr>
        <p:spPr>
          <a:xfrm>
            <a:off x="1117600" y="2466875"/>
            <a:ext cx="10223500" cy="1419325"/>
          </a:xfrm>
          <a:prstGeom prst="rect">
            <a:avLst/>
          </a:prstGeom>
        </p:spPr>
        <p:txBody>
          <a:bodyPr anchor="b"/>
          <a:lstStyle>
            <a:lvl1pPr>
              <a:lnSpc>
                <a:spcPct val="80000"/>
              </a:lnSpc>
              <a:defRPr sz="6800"/>
            </a:lvl1pPr>
          </a:lstStyle>
          <a:p>
            <a:pPr/>
            <a:r>
              <a:t>Title Text</a:t>
            </a:r>
          </a:p>
        </p:txBody>
      </p:sp>
      <p:sp>
        <p:nvSpPr>
          <p:cNvPr id="360" name="Shape 360"/>
          <p:cNvSpPr/>
          <p:nvPr>
            <p:ph type="body" idx="1"/>
          </p:nvPr>
        </p:nvSpPr>
        <p:spPr>
          <a:xfrm>
            <a:off x="1168400" y="4521200"/>
            <a:ext cx="15893654" cy="8806657"/>
          </a:xfrm>
          <a:prstGeom prst="rect">
            <a:avLst/>
          </a:prstGeom>
        </p:spPr>
        <p:txBody>
          <a:bodyPr anchor="t"/>
          <a:lstStyle>
            <a:lvl1pPr marL="723900" indent="-723900">
              <a:lnSpc>
                <a:spcPct val="100000"/>
              </a:lnSpc>
              <a:spcBef>
                <a:spcPts val="3000"/>
              </a:spcBef>
              <a:buClr>
                <a:srgbClr val="DA1A32"/>
              </a:buClr>
              <a:buSzPct val="115000"/>
              <a:buChar char="➡"/>
              <a:defRPr sz="3800"/>
            </a:lvl1pPr>
            <a:lvl2pPr marL="685800" indent="-482600">
              <a:lnSpc>
                <a:spcPct val="100000"/>
              </a:lnSpc>
              <a:spcBef>
                <a:spcPts val="3000"/>
              </a:spcBef>
              <a:buClr>
                <a:srgbClr val="0B4D6A"/>
              </a:buClr>
              <a:buSzPct val="150000"/>
              <a:defRPr sz="3800"/>
            </a:lvl2pPr>
            <a:lvl3pPr marL="1003300" indent="-368300">
              <a:lnSpc>
                <a:spcPct val="100000"/>
              </a:lnSpc>
              <a:spcBef>
                <a:spcPts val="3000"/>
              </a:spcBef>
              <a:buClr>
                <a:srgbClr val="0B4D6A"/>
              </a:buClr>
              <a:defRPr sz="3800"/>
            </a:lvl3pPr>
            <a:lvl4pPr marL="1429238" indent="-464038">
              <a:lnSpc>
                <a:spcPct val="100000"/>
              </a:lnSpc>
              <a:spcBef>
                <a:spcPts val="3000"/>
              </a:spcBef>
              <a:buClr>
                <a:srgbClr val="0B4D6A"/>
              </a:buClr>
              <a:defRPr sz="3800"/>
            </a:lvl4pPr>
            <a:lvl5pPr marL="1924538" indent="-464038">
              <a:lnSpc>
                <a:spcPct val="100000"/>
              </a:lnSpc>
              <a:spcBef>
                <a:spcPts val="3000"/>
              </a:spcBef>
              <a:buClr>
                <a:srgbClr val="0B4D6A"/>
              </a:buClr>
              <a:defRPr sz="3800"/>
            </a:lvl5pPr>
          </a:lstStyle>
          <a:p>
            <a:pPr/>
            <a:r>
              <a:t>Body Level One</a:t>
            </a:r>
          </a:p>
          <a:p>
            <a:pPr lvl="1"/>
            <a:r>
              <a:t>Body Level Two</a:t>
            </a:r>
          </a:p>
          <a:p>
            <a:pPr lvl="2"/>
            <a:r>
              <a:t>Body Level Three</a:t>
            </a:r>
          </a:p>
          <a:p>
            <a:pPr lvl="3"/>
            <a:r>
              <a:t>Body Level Four</a:t>
            </a:r>
          </a:p>
          <a:p>
            <a:pPr lvl="4"/>
            <a:r>
              <a:t>Body Level Five</a:t>
            </a:r>
          </a:p>
        </p:txBody>
      </p:sp>
      <p:sp>
        <p:nvSpPr>
          <p:cNvPr id="361" name="Shape 361"/>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362"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363" name="Shape 363"/>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364" name="Shape 3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lue Cover + Info">
    <p:bg>
      <p:bgPr>
        <a:solidFill>
          <a:srgbClr val="0B4D6A"/>
        </a:solidFill>
      </p:bgPr>
    </p:bg>
    <p:spTree>
      <p:nvGrpSpPr>
        <p:cNvPr id="1" name=""/>
        <p:cNvGrpSpPr/>
        <p:nvPr/>
      </p:nvGrpSpPr>
      <p:grpSpPr>
        <a:xfrm>
          <a:off x="0" y="0"/>
          <a:ext cx="0" cy="0"/>
          <a:chOff x="0" y="0"/>
          <a:chExt cx="0" cy="0"/>
        </a:xfrm>
      </p:grpSpPr>
      <p:sp>
        <p:nvSpPr>
          <p:cNvPr id="38" name="Shape 38"/>
          <p:cNvSpPr/>
          <p:nvPr>
            <p:ph type="title"/>
          </p:nvPr>
        </p:nvSpPr>
        <p:spPr>
          <a:xfrm>
            <a:off x="1244600" y="2590800"/>
            <a:ext cx="20828000" cy="4648200"/>
          </a:xfrm>
          <a:prstGeom prst="rect">
            <a:avLst/>
          </a:prstGeom>
        </p:spPr>
        <p:txBody>
          <a:bodyPr anchor="b"/>
          <a:lstStyle>
            <a:lvl1pPr>
              <a:defRPr>
                <a:solidFill>
                  <a:srgbClr val="FFFFFF"/>
                </a:solidFill>
              </a:defRPr>
            </a:lvl1pPr>
          </a:lstStyle>
          <a:p>
            <a:pPr/>
            <a:r>
              <a:t>Title Text</a:t>
            </a:r>
          </a:p>
        </p:txBody>
      </p:sp>
      <p:pic>
        <p:nvPicPr>
          <p:cNvPr id="39" name="pasted-image.pdf"/>
          <p:cNvPicPr>
            <a:picLocks noChangeAspect="1"/>
          </p:cNvPicPr>
          <p:nvPr/>
        </p:nvPicPr>
        <p:blipFill>
          <a:blip r:embed="rId2">
            <a:extLst/>
          </a:blip>
          <a:stretch>
            <a:fillRect/>
          </a:stretch>
        </p:blipFill>
        <p:spPr>
          <a:xfrm>
            <a:off x="1164259" y="725982"/>
            <a:ext cx="2863242" cy="508698"/>
          </a:xfrm>
          <a:prstGeom prst="rect">
            <a:avLst/>
          </a:prstGeom>
          <a:ln w="12700">
            <a:miter lim="400000"/>
          </a:ln>
        </p:spPr>
      </p:pic>
      <p:sp>
        <p:nvSpPr>
          <p:cNvPr id="40" name="Shape 40"/>
          <p:cNvSpPr/>
          <p:nvPr>
            <p:ph type="body" sz="quarter" idx="13"/>
          </p:nvPr>
        </p:nvSpPr>
        <p:spPr>
          <a:xfrm>
            <a:off x="1248916" y="7232650"/>
            <a:ext cx="6054329" cy="927100"/>
          </a:xfrm>
          <a:prstGeom prst="rect">
            <a:avLst/>
          </a:prstGeom>
        </p:spPr>
        <p:txBody>
          <a:bodyPr wrap="none" anchor="t">
            <a:spAutoFit/>
          </a:bodyPr>
          <a:lstStyle>
            <a:lvl1pPr marL="0" indent="0">
              <a:lnSpc>
                <a:spcPct val="100000"/>
              </a:lnSpc>
              <a:spcBef>
                <a:spcPts val="0"/>
              </a:spcBef>
              <a:buSzTx/>
              <a:buNone/>
              <a:defRPr sz="4800">
                <a:solidFill>
                  <a:srgbClr val="FFFFFF"/>
                </a:solidFill>
              </a:defRPr>
            </a:lvl1pPr>
          </a:lstStyle>
          <a:p>
            <a:pPr/>
            <a:r>
              <a:t>Presentation Subtitle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Agenda">
    <p:spTree>
      <p:nvGrpSpPr>
        <p:cNvPr id="1" name=""/>
        <p:cNvGrpSpPr/>
        <p:nvPr/>
      </p:nvGrpSpPr>
      <p:grpSpPr>
        <a:xfrm>
          <a:off x="0" y="0"/>
          <a:ext cx="0" cy="0"/>
          <a:chOff x="0" y="0"/>
          <a:chExt cx="0" cy="0"/>
        </a:xfrm>
      </p:grpSpPr>
      <p:sp>
        <p:nvSpPr>
          <p:cNvPr id="48" name="Shape 48"/>
          <p:cNvSpPr/>
          <p:nvPr>
            <p:ph type="title"/>
          </p:nvPr>
        </p:nvSpPr>
        <p:spPr>
          <a:xfrm>
            <a:off x="1117600" y="2466875"/>
            <a:ext cx="10223500" cy="1419325"/>
          </a:xfrm>
          <a:prstGeom prst="rect">
            <a:avLst/>
          </a:prstGeom>
        </p:spPr>
        <p:txBody>
          <a:bodyPr anchor="b"/>
          <a:lstStyle>
            <a:lvl1pPr>
              <a:lnSpc>
                <a:spcPct val="80000"/>
              </a:lnSpc>
              <a:defRPr sz="6800"/>
            </a:lvl1pPr>
          </a:lstStyle>
          <a:p>
            <a:pPr/>
            <a:r>
              <a:t>Title Text</a:t>
            </a:r>
          </a:p>
        </p:txBody>
      </p:sp>
      <p:sp>
        <p:nvSpPr>
          <p:cNvPr id="49" name="Shape 49"/>
          <p:cNvSpPr/>
          <p:nvPr>
            <p:ph type="body" idx="1"/>
          </p:nvPr>
        </p:nvSpPr>
        <p:spPr>
          <a:xfrm>
            <a:off x="1168400" y="4521200"/>
            <a:ext cx="15893654" cy="8806657"/>
          </a:xfrm>
          <a:prstGeom prst="rect">
            <a:avLst/>
          </a:prstGeom>
        </p:spPr>
        <p:txBody>
          <a:bodyPr anchor="t"/>
          <a:lstStyle>
            <a:lvl1pPr marL="723900" indent="-723900">
              <a:lnSpc>
                <a:spcPct val="100000"/>
              </a:lnSpc>
              <a:spcBef>
                <a:spcPts val="3000"/>
              </a:spcBef>
              <a:buClr>
                <a:srgbClr val="DA1A32"/>
              </a:buClr>
              <a:buSzPct val="115000"/>
              <a:buChar char="➡"/>
              <a:defRPr sz="3800"/>
            </a:lvl1pPr>
            <a:lvl2pPr marL="685800" indent="-482600">
              <a:lnSpc>
                <a:spcPct val="100000"/>
              </a:lnSpc>
              <a:spcBef>
                <a:spcPts val="3000"/>
              </a:spcBef>
              <a:buClr>
                <a:srgbClr val="0B4D6A"/>
              </a:buClr>
              <a:buSzPct val="150000"/>
              <a:defRPr sz="3800"/>
            </a:lvl2pPr>
            <a:lvl3pPr marL="1003300" indent="-368300">
              <a:lnSpc>
                <a:spcPct val="100000"/>
              </a:lnSpc>
              <a:spcBef>
                <a:spcPts val="3000"/>
              </a:spcBef>
              <a:buClr>
                <a:srgbClr val="0B4D6A"/>
              </a:buClr>
              <a:defRPr sz="3800"/>
            </a:lvl3pPr>
            <a:lvl4pPr marL="1429238" indent="-464038">
              <a:lnSpc>
                <a:spcPct val="100000"/>
              </a:lnSpc>
              <a:spcBef>
                <a:spcPts val="3000"/>
              </a:spcBef>
              <a:buClr>
                <a:srgbClr val="0B4D6A"/>
              </a:buClr>
              <a:defRPr sz="3800"/>
            </a:lvl4pPr>
            <a:lvl5pPr marL="1924538" indent="-464038">
              <a:lnSpc>
                <a:spcPct val="100000"/>
              </a:lnSpc>
              <a:spcBef>
                <a:spcPts val="3000"/>
              </a:spcBef>
              <a:buClr>
                <a:srgbClr val="0B4D6A"/>
              </a:buClr>
              <a:defRPr sz="3800"/>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51"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hort Agenda">
    <p:spTree>
      <p:nvGrpSpPr>
        <p:cNvPr id="1" name=""/>
        <p:cNvGrpSpPr/>
        <p:nvPr/>
      </p:nvGrpSpPr>
      <p:grpSpPr>
        <a:xfrm>
          <a:off x="0" y="0"/>
          <a:ext cx="0" cy="0"/>
          <a:chOff x="0" y="0"/>
          <a:chExt cx="0" cy="0"/>
        </a:xfrm>
      </p:grpSpPr>
      <p:sp>
        <p:nvSpPr>
          <p:cNvPr id="59" name="Shape 59"/>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60"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61" name="Shape 61"/>
          <p:cNvSpPr/>
          <p:nvPr>
            <p:ph type="body" sz="quarter" idx="13"/>
          </p:nvPr>
        </p:nvSpPr>
        <p:spPr>
          <a:xfrm>
            <a:off x="1104900" y="2499011"/>
            <a:ext cx="3343945" cy="1282701"/>
          </a:xfrm>
          <a:prstGeom prst="rect">
            <a:avLst/>
          </a:prstGeom>
        </p:spPr>
        <p:txBody>
          <a:bodyPr wrap="none">
            <a:spAutoFit/>
          </a:bodyPr>
          <a:lstStyle>
            <a:lvl1pPr marL="0" indent="0">
              <a:lnSpc>
                <a:spcPct val="100000"/>
              </a:lnSpc>
              <a:spcBef>
                <a:spcPts val="0"/>
              </a:spcBef>
              <a:buSzTx/>
              <a:buNone/>
              <a:defRPr b="1" sz="6800">
                <a:solidFill>
                  <a:srgbClr val="0B4D6A"/>
                </a:solidFill>
              </a:defRPr>
            </a:lvl1pPr>
          </a:lstStyle>
          <a:p>
            <a:pPr/>
            <a:r>
              <a:t>Agenda</a:t>
            </a:r>
          </a:p>
        </p:txBody>
      </p:sp>
      <p:sp>
        <p:nvSpPr>
          <p:cNvPr id="62" name="Shape 62"/>
          <p:cNvSpPr/>
          <p:nvPr>
            <p:ph type="body" sz="quarter" idx="14"/>
          </p:nvPr>
        </p:nvSpPr>
        <p:spPr>
          <a:xfrm>
            <a:off x="1149784" y="4324349"/>
            <a:ext cx="4336753" cy="927101"/>
          </a:xfrm>
          <a:prstGeom prst="rect">
            <a:avLst/>
          </a:prstGeom>
        </p:spPr>
        <p:txBody>
          <a:bodyPr wrap="none">
            <a:spAutoFit/>
          </a:bodyPr>
          <a:lstStyle>
            <a:lvl1pPr marL="736600" indent="-647700">
              <a:lnSpc>
                <a:spcPct val="10000"/>
              </a:lnSpc>
              <a:spcBef>
                <a:spcPts val="1400"/>
              </a:spcBef>
              <a:buSzPct val="86000"/>
              <a:buChar char="➡"/>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63" name="Shape 63"/>
          <p:cNvSpPr/>
          <p:nvPr>
            <p:ph type="body" sz="quarter" idx="15"/>
          </p:nvPr>
        </p:nvSpPr>
        <p:spPr>
          <a:xfrm>
            <a:off x="1968500" y="5245099"/>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64" name="Shape 64"/>
          <p:cNvSpPr/>
          <p:nvPr>
            <p:ph type="body" sz="quarter" idx="16"/>
          </p:nvPr>
        </p:nvSpPr>
        <p:spPr>
          <a:xfrm>
            <a:off x="1149784" y="6229349"/>
            <a:ext cx="4336753" cy="927101"/>
          </a:xfrm>
          <a:prstGeom prst="rect">
            <a:avLst/>
          </a:prstGeom>
        </p:spPr>
        <p:txBody>
          <a:bodyPr wrap="none">
            <a:spAutoFit/>
          </a:bodyPr>
          <a:lstStyle>
            <a:lvl1pPr marL="736600" indent="-647700">
              <a:lnSpc>
                <a:spcPct val="10000"/>
              </a:lnSpc>
              <a:spcBef>
                <a:spcPts val="1400"/>
              </a:spcBef>
              <a:buSzPct val="86000"/>
              <a:buChar char="➡"/>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65" name="Shape 65"/>
          <p:cNvSpPr/>
          <p:nvPr>
            <p:ph type="body" sz="quarter" idx="17"/>
          </p:nvPr>
        </p:nvSpPr>
        <p:spPr>
          <a:xfrm>
            <a:off x="1968500" y="7150099"/>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66" name="Shape 66"/>
          <p:cNvSpPr/>
          <p:nvPr>
            <p:ph type="body" sz="quarter" idx="18"/>
          </p:nvPr>
        </p:nvSpPr>
        <p:spPr>
          <a:xfrm>
            <a:off x="1149784" y="8134349"/>
            <a:ext cx="4336753" cy="927101"/>
          </a:xfrm>
          <a:prstGeom prst="rect">
            <a:avLst/>
          </a:prstGeom>
        </p:spPr>
        <p:txBody>
          <a:bodyPr wrap="none">
            <a:spAutoFit/>
          </a:bodyPr>
          <a:lstStyle>
            <a:lvl1pPr marL="736600" indent="-647700">
              <a:lnSpc>
                <a:spcPct val="10000"/>
              </a:lnSpc>
              <a:spcBef>
                <a:spcPts val="1400"/>
              </a:spcBef>
              <a:buSzPct val="86000"/>
              <a:buChar char="➡"/>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67" name="Shape 67"/>
          <p:cNvSpPr/>
          <p:nvPr>
            <p:ph type="body" sz="quarter" idx="19"/>
          </p:nvPr>
        </p:nvSpPr>
        <p:spPr>
          <a:xfrm>
            <a:off x="1968500" y="9055099"/>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68" name="Shape 68"/>
          <p:cNvSpPr/>
          <p:nvPr>
            <p:ph type="body" sz="quarter" idx="20"/>
          </p:nvPr>
        </p:nvSpPr>
        <p:spPr>
          <a:xfrm>
            <a:off x="1149784" y="10220611"/>
            <a:ext cx="4336753" cy="927101"/>
          </a:xfrm>
          <a:prstGeom prst="rect">
            <a:avLst/>
          </a:prstGeom>
        </p:spPr>
        <p:txBody>
          <a:bodyPr wrap="none">
            <a:spAutoFit/>
          </a:bodyPr>
          <a:lstStyle>
            <a:lvl1pPr marL="736600" indent="-647700">
              <a:lnSpc>
                <a:spcPct val="10000"/>
              </a:lnSpc>
              <a:spcBef>
                <a:spcPts val="1400"/>
              </a:spcBef>
              <a:buSzPct val="86000"/>
              <a:buChar char="➡"/>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69" name="Shape 69"/>
          <p:cNvSpPr/>
          <p:nvPr>
            <p:ph type="body" sz="quarter" idx="21"/>
          </p:nvPr>
        </p:nvSpPr>
        <p:spPr>
          <a:xfrm>
            <a:off x="1968500" y="11141361"/>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Agenda 2 Columns">
    <p:spTree>
      <p:nvGrpSpPr>
        <p:cNvPr id="1" name=""/>
        <p:cNvGrpSpPr/>
        <p:nvPr/>
      </p:nvGrpSpPr>
      <p:grpSpPr>
        <a:xfrm>
          <a:off x="0" y="0"/>
          <a:ext cx="0" cy="0"/>
          <a:chOff x="0" y="0"/>
          <a:chExt cx="0" cy="0"/>
        </a:xfrm>
      </p:grpSpPr>
      <p:sp>
        <p:nvSpPr>
          <p:cNvPr id="77" name="Shape 77"/>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78"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79" name="Shape 79"/>
          <p:cNvSpPr/>
          <p:nvPr>
            <p:ph type="body" sz="quarter" idx="13"/>
          </p:nvPr>
        </p:nvSpPr>
        <p:spPr>
          <a:xfrm>
            <a:off x="1149784" y="4197349"/>
            <a:ext cx="3600153"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80" name="Shape 80"/>
          <p:cNvSpPr/>
          <p:nvPr/>
        </p:nvSpPr>
        <p:spPr>
          <a:xfrm>
            <a:off x="1234508" y="635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81" name="Shape 81"/>
          <p:cNvSpPr/>
          <p:nvPr>
            <p:ph type="body" sz="quarter" idx="14"/>
          </p:nvPr>
        </p:nvSpPr>
        <p:spPr>
          <a:xfrm>
            <a:off x="1231900" y="5118099"/>
            <a:ext cx="10295955" cy="584201"/>
          </a:xfrm>
          <a:prstGeom prst="rect">
            <a:avLst/>
          </a:prstGeom>
        </p:spPr>
        <p:txBody>
          <a:bodyPr>
            <a:spAutoFit/>
          </a:bodyPr>
          <a:lstStyle>
            <a:lvl1pPr marL="0" indent="0">
              <a:buSzTx/>
              <a:buNone/>
            </a:lvl1pPr>
          </a:lstStyle>
          <a:p>
            <a:pPr/>
            <a:r>
              <a:t>Vivamus mollis vulputate quam, id mollis libero dignissim eu.</a:t>
            </a:r>
          </a:p>
        </p:txBody>
      </p:sp>
      <p:sp>
        <p:nvSpPr>
          <p:cNvPr id="82" name="Shape 82"/>
          <p:cNvSpPr/>
          <p:nvPr>
            <p:ph type="body" sz="quarter" idx="15"/>
          </p:nvPr>
        </p:nvSpPr>
        <p:spPr>
          <a:xfrm>
            <a:off x="1149784" y="6737349"/>
            <a:ext cx="3600153"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83" name="Shape 83"/>
          <p:cNvSpPr/>
          <p:nvPr/>
        </p:nvSpPr>
        <p:spPr>
          <a:xfrm>
            <a:off x="1234508" y="889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84" name="Shape 84"/>
          <p:cNvSpPr/>
          <p:nvPr>
            <p:ph type="body" sz="quarter" idx="16"/>
          </p:nvPr>
        </p:nvSpPr>
        <p:spPr>
          <a:xfrm>
            <a:off x="1231900" y="7658099"/>
            <a:ext cx="10295955" cy="584201"/>
          </a:xfrm>
          <a:prstGeom prst="rect">
            <a:avLst/>
          </a:prstGeom>
        </p:spPr>
        <p:txBody>
          <a:bodyPr>
            <a:spAutoFit/>
          </a:bodyPr>
          <a:lstStyle>
            <a:lvl1pPr marL="0" indent="0">
              <a:buSzTx/>
              <a:buNone/>
            </a:lvl1pPr>
          </a:lstStyle>
          <a:p>
            <a:pPr/>
            <a:r>
              <a:t>Vivamus mollis vulputate quam, id mollis libero dignissim eu.</a:t>
            </a:r>
          </a:p>
        </p:txBody>
      </p:sp>
      <p:sp>
        <p:nvSpPr>
          <p:cNvPr id="85" name="Shape 85"/>
          <p:cNvSpPr/>
          <p:nvPr>
            <p:ph type="body" sz="quarter" idx="17"/>
          </p:nvPr>
        </p:nvSpPr>
        <p:spPr>
          <a:xfrm>
            <a:off x="1149784" y="9277349"/>
            <a:ext cx="3600153"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86" name="Shape 86"/>
          <p:cNvSpPr/>
          <p:nvPr/>
        </p:nvSpPr>
        <p:spPr>
          <a:xfrm>
            <a:off x="1234508" y="1143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87" name="Shape 87"/>
          <p:cNvSpPr/>
          <p:nvPr>
            <p:ph type="body" sz="quarter" idx="18"/>
          </p:nvPr>
        </p:nvSpPr>
        <p:spPr>
          <a:xfrm>
            <a:off x="1231900" y="10198099"/>
            <a:ext cx="10295955" cy="584201"/>
          </a:xfrm>
          <a:prstGeom prst="rect">
            <a:avLst/>
          </a:prstGeom>
        </p:spPr>
        <p:txBody>
          <a:bodyPr>
            <a:spAutoFit/>
          </a:bodyPr>
          <a:lstStyle>
            <a:lvl1pPr marL="0" indent="0">
              <a:buSzTx/>
              <a:buNone/>
            </a:lvl1pPr>
          </a:lstStyle>
          <a:p>
            <a:pPr/>
            <a:r>
              <a:t>Vivamus mollis vulputate quam, id mollis libero dignissim eu.</a:t>
            </a:r>
          </a:p>
        </p:txBody>
      </p:sp>
      <p:sp>
        <p:nvSpPr>
          <p:cNvPr id="88" name="Shape 88"/>
          <p:cNvSpPr/>
          <p:nvPr>
            <p:ph type="body" sz="quarter" idx="19"/>
          </p:nvPr>
        </p:nvSpPr>
        <p:spPr>
          <a:xfrm>
            <a:off x="12743364" y="4197349"/>
            <a:ext cx="3600154"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89" name="Shape 89"/>
          <p:cNvSpPr/>
          <p:nvPr/>
        </p:nvSpPr>
        <p:spPr>
          <a:xfrm>
            <a:off x="12828089" y="635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90" name="Shape 90"/>
          <p:cNvSpPr/>
          <p:nvPr>
            <p:ph type="body" sz="quarter" idx="20"/>
          </p:nvPr>
        </p:nvSpPr>
        <p:spPr>
          <a:xfrm>
            <a:off x="12825480" y="5118099"/>
            <a:ext cx="10295956" cy="584201"/>
          </a:xfrm>
          <a:prstGeom prst="rect">
            <a:avLst/>
          </a:prstGeom>
        </p:spPr>
        <p:txBody>
          <a:bodyPr>
            <a:spAutoFit/>
          </a:bodyPr>
          <a:lstStyle>
            <a:lvl1pPr marL="0" indent="0">
              <a:buSzTx/>
              <a:buNone/>
            </a:lvl1pPr>
          </a:lstStyle>
          <a:p>
            <a:pPr/>
            <a:r>
              <a:t>Vivamus mollis vulputate quam, id mollis libero dignissim eu.</a:t>
            </a:r>
          </a:p>
        </p:txBody>
      </p:sp>
      <p:sp>
        <p:nvSpPr>
          <p:cNvPr id="91" name="Shape 91"/>
          <p:cNvSpPr/>
          <p:nvPr>
            <p:ph type="body" sz="quarter" idx="21"/>
          </p:nvPr>
        </p:nvSpPr>
        <p:spPr>
          <a:xfrm>
            <a:off x="12743364" y="6737349"/>
            <a:ext cx="3600154"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92" name="Shape 92"/>
          <p:cNvSpPr/>
          <p:nvPr/>
        </p:nvSpPr>
        <p:spPr>
          <a:xfrm>
            <a:off x="12828089" y="889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93" name="Shape 93"/>
          <p:cNvSpPr/>
          <p:nvPr>
            <p:ph type="body" sz="quarter" idx="22"/>
          </p:nvPr>
        </p:nvSpPr>
        <p:spPr>
          <a:xfrm>
            <a:off x="12825480" y="7658099"/>
            <a:ext cx="10295956" cy="584201"/>
          </a:xfrm>
          <a:prstGeom prst="rect">
            <a:avLst/>
          </a:prstGeom>
        </p:spPr>
        <p:txBody>
          <a:bodyPr>
            <a:spAutoFit/>
          </a:bodyPr>
          <a:lstStyle>
            <a:lvl1pPr marL="0" indent="0">
              <a:buSzTx/>
              <a:buNone/>
            </a:lvl1pPr>
          </a:lstStyle>
          <a:p>
            <a:pPr/>
            <a:r>
              <a:t>Vivamus mollis vulputate quam, id mollis libero dignissim eu.</a:t>
            </a:r>
          </a:p>
        </p:txBody>
      </p:sp>
      <p:sp>
        <p:nvSpPr>
          <p:cNvPr id="94" name="Shape 94"/>
          <p:cNvSpPr/>
          <p:nvPr>
            <p:ph type="body" sz="quarter" idx="23"/>
          </p:nvPr>
        </p:nvSpPr>
        <p:spPr>
          <a:xfrm>
            <a:off x="12743364" y="9277349"/>
            <a:ext cx="3600154" cy="927101"/>
          </a:xfrm>
          <a:prstGeom prst="rect">
            <a:avLst/>
          </a:prstGeom>
        </p:spPr>
        <p:txBody>
          <a:bodyPr wrap="none">
            <a:spAutoFit/>
          </a:bodyPr>
          <a:lstStyle>
            <a:lvl1pPr marL="0" indent="0">
              <a:lnSpc>
                <a:spcPct val="100000"/>
              </a:lnSpc>
              <a:spcBef>
                <a:spcPts val="0"/>
              </a:spcBef>
              <a:buSzTx/>
              <a:buNone/>
              <a:defRPr sz="4800">
                <a:solidFill>
                  <a:srgbClr val="DA1A32"/>
                </a:solidFill>
                <a:latin typeface="Open Sans Semibold"/>
                <a:ea typeface="Open Sans Semibold"/>
                <a:cs typeface="Open Sans Semibold"/>
                <a:sym typeface="Open Sans Semibold"/>
              </a:defRPr>
            </a:lvl1pPr>
          </a:lstStyle>
          <a:p>
            <a:pPr/>
            <a:r>
              <a:t>Section title</a:t>
            </a:r>
          </a:p>
        </p:txBody>
      </p:sp>
      <p:sp>
        <p:nvSpPr>
          <p:cNvPr id="95" name="Shape 95"/>
          <p:cNvSpPr/>
          <p:nvPr/>
        </p:nvSpPr>
        <p:spPr>
          <a:xfrm>
            <a:off x="12828089" y="11430000"/>
            <a:ext cx="10056446"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96" name="Shape 96"/>
          <p:cNvSpPr/>
          <p:nvPr>
            <p:ph type="body" sz="quarter" idx="24"/>
          </p:nvPr>
        </p:nvSpPr>
        <p:spPr>
          <a:xfrm>
            <a:off x="12825480" y="10198099"/>
            <a:ext cx="10295956" cy="584201"/>
          </a:xfrm>
          <a:prstGeom prst="rect">
            <a:avLst/>
          </a:prstGeom>
        </p:spPr>
        <p:txBody>
          <a:bodyPr>
            <a:spAutoFit/>
          </a:bodyPr>
          <a:lstStyle>
            <a:lvl1pPr marL="0" indent="0">
              <a:buSzTx/>
              <a:buNone/>
            </a:lvl1pPr>
          </a:lstStyle>
          <a:p>
            <a:pPr/>
            <a:r>
              <a:t>Vivamus mollis vulputate quam, id mollis libero dignissim eu.</a:t>
            </a:r>
          </a:p>
        </p:txBody>
      </p:sp>
      <p:sp>
        <p:nvSpPr>
          <p:cNvPr id="97" name="Shape 97"/>
          <p:cNvSpPr/>
          <p:nvPr>
            <p:ph type="body" sz="quarter" idx="25"/>
          </p:nvPr>
        </p:nvSpPr>
        <p:spPr>
          <a:xfrm>
            <a:off x="1104900" y="2499011"/>
            <a:ext cx="3343945" cy="1282701"/>
          </a:xfrm>
          <a:prstGeom prst="rect">
            <a:avLst/>
          </a:prstGeom>
        </p:spPr>
        <p:txBody>
          <a:bodyPr wrap="none">
            <a:spAutoFit/>
          </a:bodyPr>
          <a:lstStyle>
            <a:lvl1pPr marL="0" indent="0">
              <a:lnSpc>
                <a:spcPct val="100000"/>
              </a:lnSpc>
              <a:spcBef>
                <a:spcPts val="0"/>
              </a:spcBef>
              <a:buSzTx/>
              <a:buNone/>
              <a:defRPr b="1" sz="6800">
                <a:solidFill>
                  <a:srgbClr val="0B4D6A"/>
                </a:solidFill>
              </a:defRPr>
            </a:lvl1pPr>
          </a:lstStyle>
          <a:p>
            <a:pPr/>
            <a:r>
              <a:t>Agenda</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Numbered Agenda">
    <p:spTree>
      <p:nvGrpSpPr>
        <p:cNvPr id="1" name=""/>
        <p:cNvGrpSpPr/>
        <p:nvPr/>
      </p:nvGrpSpPr>
      <p:grpSpPr>
        <a:xfrm>
          <a:off x="0" y="0"/>
          <a:ext cx="0" cy="0"/>
          <a:chOff x="0" y="0"/>
          <a:chExt cx="0" cy="0"/>
        </a:xfrm>
      </p:grpSpPr>
      <p:sp>
        <p:nvSpPr>
          <p:cNvPr id="105" name="Shape 105"/>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106"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107" name="Shape 107"/>
          <p:cNvSpPr/>
          <p:nvPr>
            <p:ph type="body" sz="quarter" idx="13"/>
          </p:nvPr>
        </p:nvSpPr>
        <p:spPr>
          <a:xfrm>
            <a:off x="1149784" y="4705349"/>
            <a:ext cx="3431977" cy="927101"/>
          </a:xfrm>
          <a:prstGeom prst="rect">
            <a:avLst/>
          </a:prstGeom>
        </p:spPr>
        <p:txBody>
          <a:bodyPr wrap="none">
            <a:spAutoFit/>
          </a:bodyPr>
          <a:lstStyle>
            <a:lvl1pPr marL="0" indent="0" algn="ctr">
              <a:lnSpc>
                <a:spcPct val="100000"/>
              </a:lnSpc>
              <a:spcBef>
                <a:spcPts val="0"/>
              </a:spcBef>
              <a:buSzTx/>
              <a:buNone/>
              <a:defRPr sz="4800"/>
            </a:lvl1pPr>
          </a:lstStyle>
          <a:p>
            <a:pPr/>
            <a:r>
              <a:t>Section title</a:t>
            </a:r>
          </a:p>
        </p:txBody>
      </p:sp>
      <p:sp>
        <p:nvSpPr>
          <p:cNvPr id="108" name="Shape 108"/>
          <p:cNvSpPr/>
          <p:nvPr/>
        </p:nvSpPr>
        <p:spPr>
          <a:xfrm>
            <a:off x="1234508" y="6858000"/>
            <a:ext cx="21813385"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09" name="Shape 109"/>
          <p:cNvSpPr/>
          <p:nvPr>
            <p:ph type="body" sz="quarter" idx="14"/>
          </p:nvPr>
        </p:nvSpPr>
        <p:spPr>
          <a:xfrm>
            <a:off x="1231900" y="5626099"/>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110" name="Shape 110"/>
          <p:cNvSpPr/>
          <p:nvPr>
            <p:ph type="body" sz="quarter" idx="15"/>
          </p:nvPr>
        </p:nvSpPr>
        <p:spPr>
          <a:xfrm>
            <a:off x="1149784" y="7245349"/>
            <a:ext cx="3431977" cy="927101"/>
          </a:xfrm>
          <a:prstGeom prst="rect">
            <a:avLst/>
          </a:prstGeom>
        </p:spPr>
        <p:txBody>
          <a:bodyPr wrap="none">
            <a:spAutoFit/>
          </a:bodyPr>
          <a:lstStyle>
            <a:lvl1pPr marL="0" indent="0" algn="ctr">
              <a:lnSpc>
                <a:spcPct val="100000"/>
              </a:lnSpc>
              <a:spcBef>
                <a:spcPts val="0"/>
              </a:spcBef>
              <a:buSzTx/>
              <a:buNone/>
              <a:defRPr sz="4800"/>
            </a:lvl1pPr>
          </a:lstStyle>
          <a:p>
            <a:pPr/>
            <a:r>
              <a:t>Section title</a:t>
            </a:r>
          </a:p>
        </p:txBody>
      </p:sp>
      <p:sp>
        <p:nvSpPr>
          <p:cNvPr id="111" name="Shape 111"/>
          <p:cNvSpPr/>
          <p:nvPr/>
        </p:nvSpPr>
        <p:spPr>
          <a:xfrm>
            <a:off x="1234508" y="9398000"/>
            <a:ext cx="21813385"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12" name="Shape 112"/>
          <p:cNvSpPr/>
          <p:nvPr>
            <p:ph type="body" sz="quarter" idx="16"/>
          </p:nvPr>
        </p:nvSpPr>
        <p:spPr>
          <a:xfrm>
            <a:off x="1231900" y="8166099"/>
            <a:ext cx="19395009" cy="584201"/>
          </a:xfrm>
          <a:prstGeom prst="rect">
            <a:avLst/>
          </a:prstGeom>
        </p:spPr>
        <p:txBody>
          <a:bodyPr>
            <a:spAutoFit/>
          </a:bodyPr>
          <a:lstStyle>
            <a:lvl1pPr marL="0" indent="0">
              <a:buSzTx/>
              <a:buNone/>
            </a:lvl1pPr>
          </a:lstStyle>
          <a:p>
            <a:pPr/>
            <a:r>
              <a:t>Vivamus mollis vulputate quam, id mollis libero dignissim eu.</a:t>
            </a:r>
          </a:p>
        </p:txBody>
      </p:sp>
      <p:sp>
        <p:nvSpPr>
          <p:cNvPr id="113" name="Shape 113"/>
          <p:cNvSpPr/>
          <p:nvPr>
            <p:ph type="body" sz="quarter" idx="17"/>
          </p:nvPr>
        </p:nvSpPr>
        <p:spPr>
          <a:xfrm>
            <a:off x="1149784" y="9785349"/>
            <a:ext cx="3431977" cy="927101"/>
          </a:xfrm>
          <a:prstGeom prst="rect">
            <a:avLst/>
          </a:prstGeom>
        </p:spPr>
        <p:txBody>
          <a:bodyPr wrap="none">
            <a:spAutoFit/>
          </a:bodyPr>
          <a:lstStyle>
            <a:lvl1pPr marL="0" indent="0" algn="ctr">
              <a:lnSpc>
                <a:spcPct val="100000"/>
              </a:lnSpc>
              <a:spcBef>
                <a:spcPts val="0"/>
              </a:spcBef>
              <a:buSzTx/>
              <a:buNone/>
              <a:defRPr sz="4800"/>
            </a:lvl1pPr>
          </a:lstStyle>
          <a:p>
            <a:pPr/>
            <a:r>
              <a:t>Section title</a:t>
            </a:r>
          </a:p>
        </p:txBody>
      </p:sp>
      <p:sp>
        <p:nvSpPr>
          <p:cNvPr id="114" name="Shape 114"/>
          <p:cNvSpPr/>
          <p:nvPr/>
        </p:nvSpPr>
        <p:spPr>
          <a:xfrm>
            <a:off x="1234508" y="11938000"/>
            <a:ext cx="21813385" cy="0"/>
          </a:xfrm>
          <a:prstGeom prst="line">
            <a:avLst/>
          </a:prstGeom>
          <a:ln w="12700">
            <a:solidFill>
              <a:srgbClr val="DCDEE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15" name="Shape 115"/>
          <p:cNvSpPr/>
          <p:nvPr/>
        </p:nvSpPr>
        <p:spPr>
          <a:xfrm>
            <a:off x="1231900" y="10706099"/>
            <a:ext cx="19395009"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spcBef>
                <a:spcPts val="5900"/>
              </a:spcBef>
              <a:defRPr sz="2800"/>
            </a:lvl1pPr>
          </a:lstStyle>
          <a:p>
            <a:pPr/>
            <a:r>
              <a:t>Vivamus mollis vulputate quam, id mollis libero dignissim eu.</a:t>
            </a:r>
          </a:p>
        </p:txBody>
      </p:sp>
      <p:sp>
        <p:nvSpPr>
          <p:cNvPr id="116" name="Shape 116"/>
          <p:cNvSpPr/>
          <p:nvPr>
            <p:ph type="body" sz="quarter" idx="18"/>
          </p:nvPr>
        </p:nvSpPr>
        <p:spPr>
          <a:xfrm>
            <a:off x="1104900" y="2499011"/>
            <a:ext cx="3343945" cy="1282701"/>
          </a:xfrm>
          <a:prstGeom prst="rect">
            <a:avLst/>
          </a:prstGeom>
        </p:spPr>
        <p:txBody>
          <a:bodyPr wrap="none">
            <a:spAutoFit/>
          </a:bodyPr>
          <a:lstStyle>
            <a:lvl1pPr marL="0" indent="0">
              <a:lnSpc>
                <a:spcPct val="100000"/>
              </a:lnSpc>
              <a:spcBef>
                <a:spcPts val="0"/>
              </a:spcBef>
              <a:buSzTx/>
              <a:buNone/>
              <a:defRPr b="1" sz="6800">
                <a:solidFill>
                  <a:srgbClr val="0B4D6A"/>
                </a:solidFill>
              </a:defRPr>
            </a:lvl1pPr>
          </a:lstStyle>
          <a:p>
            <a:pPr/>
            <a:r>
              <a:t>Agenda</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oxes">
    <p:spTree>
      <p:nvGrpSpPr>
        <p:cNvPr id="1" name=""/>
        <p:cNvGrpSpPr/>
        <p:nvPr/>
      </p:nvGrpSpPr>
      <p:grpSpPr>
        <a:xfrm>
          <a:off x="0" y="0"/>
          <a:ext cx="0" cy="0"/>
          <a:chOff x="0" y="0"/>
          <a:chExt cx="0" cy="0"/>
        </a:xfrm>
      </p:grpSpPr>
      <p:sp>
        <p:nvSpPr>
          <p:cNvPr id="124" name="Shape 124"/>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125"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126" name="Shape 126"/>
          <p:cNvSpPr/>
          <p:nvPr>
            <p:ph type="body" sz="quarter" idx="13"/>
          </p:nvPr>
        </p:nvSpPr>
        <p:spPr>
          <a:xfrm>
            <a:off x="1104900" y="2499011"/>
            <a:ext cx="3992910" cy="1282701"/>
          </a:xfrm>
          <a:prstGeom prst="rect">
            <a:avLst/>
          </a:prstGeom>
        </p:spPr>
        <p:txBody>
          <a:bodyPr wrap="none">
            <a:spAutoFit/>
          </a:bodyPr>
          <a:lstStyle>
            <a:lvl1pPr marL="0" indent="0">
              <a:lnSpc>
                <a:spcPct val="100000"/>
              </a:lnSpc>
              <a:spcBef>
                <a:spcPts val="0"/>
              </a:spcBef>
              <a:buSzTx/>
              <a:buNone/>
              <a:defRPr b="1" sz="6800">
                <a:solidFill>
                  <a:srgbClr val="0B4D6A"/>
                </a:solidFill>
              </a:defRPr>
            </a:lvl1pPr>
          </a:lstStyle>
          <a:p>
            <a:pPr/>
            <a:r>
              <a:t>Title text</a:t>
            </a:r>
          </a:p>
        </p:txBody>
      </p:sp>
      <p:sp>
        <p:nvSpPr>
          <p:cNvPr id="127" name="Shape 127"/>
          <p:cNvSpPr/>
          <p:nvPr/>
        </p:nvSpPr>
        <p:spPr>
          <a:xfrm>
            <a:off x="1302631" y="43249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28" name="Shape 128"/>
          <p:cNvSpPr/>
          <p:nvPr>
            <p:ph type="pic" sz="quarter" idx="14"/>
          </p:nvPr>
        </p:nvSpPr>
        <p:spPr>
          <a:xfrm>
            <a:off x="1368675" y="4401111"/>
            <a:ext cx="4785916" cy="2950469"/>
          </a:xfrm>
          <a:prstGeom prst="rect">
            <a:avLst/>
          </a:prstGeom>
        </p:spPr>
        <p:txBody>
          <a:bodyPr lIns="91439" tIns="45719" rIns="91439" bIns="45719" anchor="t">
            <a:noAutofit/>
          </a:bodyPr>
          <a:lstStyle/>
          <a:p>
            <a:pPr/>
          </a:p>
        </p:txBody>
      </p:sp>
      <p:sp>
        <p:nvSpPr>
          <p:cNvPr id="129" name="Shape 129"/>
          <p:cNvSpPr/>
          <p:nvPr/>
        </p:nvSpPr>
        <p:spPr>
          <a:xfrm>
            <a:off x="2810459" y="7499880"/>
            <a:ext cx="1892190"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30" name="Shape 130"/>
          <p:cNvSpPr/>
          <p:nvPr/>
        </p:nvSpPr>
        <p:spPr>
          <a:xfrm>
            <a:off x="1296281" y="74555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31" name="Shape 131"/>
          <p:cNvSpPr/>
          <p:nvPr/>
        </p:nvSpPr>
        <p:spPr>
          <a:xfrm>
            <a:off x="6941431" y="43249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32" name="Shape 132"/>
          <p:cNvSpPr/>
          <p:nvPr>
            <p:ph type="pic" sz="quarter" idx="15"/>
          </p:nvPr>
        </p:nvSpPr>
        <p:spPr>
          <a:xfrm>
            <a:off x="7007474" y="4401111"/>
            <a:ext cx="4785917" cy="2950469"/>
          </a:xfrm>
          <a:prstGeom prst="rect">
            <a:avLst/>
          </a:prstGeom>
        </p:spPr>
        <p:txBody>
          <a:bodyPr lIns="91439" tIns="45719" rIns="91439" bIns="45719" anchor="t">
            <a:noAutofit/>
          </a:bodyPr>
          <a:lstStyle/>
          <a:p>
            <a:pPr/>
          </a:p>
        </p:txBody>
      </p:sp>
      <p:sp>
        <p:nvSpPr>
          <p:cNvPr id="133" name="Shape 133"/>
          <p:cNvSpPr/>
          <p:nvPr/>
        </p:nvSpPr>
        <p:spPr>
          <a:xfrm>
            <a:off x="8449259" y="74998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34" name="Shape 134"/>
          <p:cNvSpPr/>
          <p:nvPr/>
        </p:nvSpPr>
        <p:spPr>
          <a:xfrm>
            <a:off x="6935081" y="74555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35" name="Shape 135"/>
          <p:cNvSpPr/>
          <p:nvPr/>
        </p:nvSpPr>
        <p:spPr>
          <a:xfrm>
            <a:off x="12580466" y="43249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36" name="Shape 136"/>
          <p:cNvSpPr/>
          <p:nvPr>
            <p:ph type="pic" sz="quarter" idx="16"/>
          </p:nvPr>
        </p:nvSpPr>
        <p:spPr>
          <a:xfrm>
            <a:off x="12646510" y="4401111"/>
            <a:ext cx="4785916" cy="2950469"/>
          </a:xfrm>
          <a:prstGeom prst="rect">
            <a:avLst/>
          </a:prstGeom>
        </p:spPr>
        <p:txBody>
          <a:bodyPr lIns="91439" tIns="45719" rIns="91439" bIns="45719" anchor="t">
            <a:noAutofit/>
          </a:bodyPr>
          <a:lstStyle/>
          <a:p>
            <a:pPr/>
          </a:p>
        </p:txBody>
      </p:sp>
      <p:sp>
        <p:nvSpPr>
          <p:cNvPr id="137" name="Shape 137"/>
          <p:cNvSpPr/>
          <p:nvPr/>
        </p:nvSpPr>
        <p:spPr>
          <a:xfrm>
            <a:off x="14088295" y="74998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38" name="Shape 138"/>
          <p:cNvSpPr/>
          <p:nvPr/>
        </p:nvSpPr>
        <p:spPr>
          <a:xfrm>
            <a:off x="12574116" y="74555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39" name="Shape 139"/>
          <p:cNvSpPr/>
          <p:nvPr/>
        </p:nvSpPr>
        <p:spPr>
          <a:xfrm>
            <a:off x="18219267" y="43249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40" name="Shape 140"/>
          <p:cNvSpPr/>
          <p:nvPr>
            <p:ph type="pic" sz="quarter" idx="17"/>
          </p:nvPr>
        </p:nvSpPr>
        <p:spPr>
          <a:xfrm>
            <a:off x="18285310" y="4401111"/>
            <a:ext cx="4785916" cy="2950469"/>
          </a:xfrm>
          <a:prstGeom prst="rect">
            <a:avLst/>
          </a:prstGeom>
        </p:spPr>
        <p:txBody>
          <a:bodyPr lIns="91439" tIns="45719" rIns="91439" bIns="45719" anchor="t">
            <a:noAutofit/>
          </a:bodyPr>
          <a:lstStyle/>
          <a:p>
            <a:pPr/>
          </a:p>
        </p:txBody>
      </p:sp>
      <p:sp>
        <p:nvSpPr>
          <p:cNvPr id="141" name="Shape 141"/>
          <p:cNvSpPr/>
          <p:nvPr/>
        </p:nvSpPr>
        <p:spPr>
          <a:xfrm>
            <a:off x="19727095" y="74998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42" name="Shape 142"/>
          <p:cNvSpPr/>
          <p:nvPr/>
        </p:nvSpPr>
        <p:spPr>
          <a:xfrm>
            <a:off x="18212917" y="74555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43" name="Shape 143"/>
          <p:cNvSpPr/>
          <p:nvPr/>
        </p:nvSpPr>
        <p:spPr>
          <a:xfrm>
            <a:off x="1302631" y="88207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44" name="Shape 144"/>
          <p:cNvSpPr/>
          <p:nvPr>
            <p:ph type="pic" sz="quarter" idx="18"/>
          </p:nvPr>
        </p:nvSpPr>
        <p:spPr>
          <a:xfrm>
            <a:off x="1368675" y="8896911"/>
            <a:ext cx="4785916" cy="2950469"/>
          </a:xfrm>
          <a:prstGeom prst="rect">
            <a:avLst/>
          </a:prstGeom>
        </p:spPr>
        <p:txBody>
          <a:bodyPr lIns="91439" tIns="45719" rIns="91439" bIns="45719" anchor="t">
            <a:noAutofit/>
          </a:bodyPr>
          <a:lstStyle/>
          <a:p>
            <a:pPr/>
          </a:p>
        </p:txBody>
      </p:sp>
      <p:sp>
        <p:nvSpPr>
          <p:cNvPr id="145" name="Shape 145"/>
          <p:cNvSpPr/>
          <p:nvPr/>
        </p:nvSpPr>
        <p:spPr>
          <a:xfrm>
            <a:off x="2810459" y="11995680"/>
            <a:ext cx="1892190"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46" name="Shape 146"/>
          <p:cNvSpPr/>
          <p:nvPr/>
        </p:nvSpPr>
        <p:spPr>
          <a:xfrm>
            <a:off x="1296281" y="119513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47" name="Shape 147"/>
          <p:cNvSpPr/>
          <p:nvPr/>
        </p:nvSpPr>
        <p:spPr>
          <a:xfrm>
            <a:off x="6941431" y="88207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48" name="Shape 148"/>
          <p:cNvSpPr/>
          <p:nvPr>
            <p:ph type="pic" sz="quarter" idx="19"/>
          </p:nvPr>
        </p:nvSpPr>
        <p:spPr>
          <a:xfrm>
            <a:off x="7007474" y="8896911"/>
            <a:ext cx="4785917" cy="2950469"/>
          </a:xfrm>
          <a:prstGeom prst="rect">
            <a:avLst/>
          </a:prstGeom>
        </p:spPr>
        <p:txBody>
          <a:bodyPr lIns="91439" tIns="45719" rIns="91439" bIns="45719" anchor="t">
            <a:noAutofit/>
          </a:bodyPr>
          <a:lstStyle/>
          <a:p>
            <a:pPr/>
          </a:p>
        </p:txBody>
      </p:sp>
      <p:sp>
        <p:nvSpPr>
          <p:cNvPr id="149" name="Shape 149"/>
          <p:cNvSpPr/>
          <p:nvPr/>
        </p:nvSpPr>
        <p:spPr>
          <a:xfrm>
            <a:off x="8449259" y="119956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50" name="Shape 150"/>
          <p:cNvSpPr/>
          <p:nvPr/>
        </p:nvSpPr>
        <p:spPr>
          <a:xfrm>
            <a:off x="6935081" y="119513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51" name="Shape 151"/>
          <p:cNvSpPr/>
          <p:nvPr/>
        </p:nvSpPr>
        <p:spPr>
          <a:xfrm>
            <a:off x="12580466" y="88207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52" name="Shape 152"/>
          <p:cNvSpPr/>
          <p:nvPr>
            <p:ph type="pic" sz="quarter" idx="20"/>
          </p:nvPr>
        </p:nvSpPr>
        <p:spPr>
          <a:xfrm>
            <a:off x="12646510" y="8896911"/>
            <a:ext cx="4785916" cy="2950469"/>
          </a:xfrm>
          <a:prstGeom prst="rect">
            <a:avLst/>
          </a:prstGeom>
        </p:spPr>
        <p:txBody>
          <a:bodyPr lIns="91439" tIns="45719" rIns="91439" bIns="45719" anchor="t">
            <a:noAutofit/>
          </a:bodyPr>
          <a:lstStyle/>
          <a:p>
            <a:pPr/>
          </a:p>
        </p:txBody>
      </p:sp>
      <p:sp>
        <p:nvSpPr>
          <p:cNvPr id="153" name="Shape 153"/>
          <p:cNvSpPr/>
          <p:nvPr/>
        </p:nvSpPr>
        <p:spPr>
          <a:xfrm>
            <a:off x="14088295" y="119956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54" name="Shape 154"/>
          <p:cNvSpPr/>
          <p:nvPr/>
        </p:nvSpPr>
        <p:spPr>
          <a:xfrm>
            <a:off x="12574116" y="119513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55" name="Shape 155"/>
          <p:cNvSpPr/>
          <p:nvPr/>
        </p:nvSpPr>
        <p:spPr>
          <a:xfrm>
            <a:off x="18219267" y="8820786"/>
            <a:ext cx="4907846" cy="3136949"/>
          </a:xfrm>
          <a:prstGeom prst="rect">
            <a:avLst/>
          </a:prstGeom>
          <a:solidFill>
            <a:srgbClr val="FFFFFF"/>
          </a:solidFill>
          <a:ln w="12700">
            <a:solidFill>
              <a:srgbClr val="A6AAA9"/>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56" name="Shape 156"/>
          <p:cNvSpPr/>
          <p:nvPr>
            <p:ph type="pic" sz="quarter" idx="21"/>
          </p:nvPr>
        </p:nvSpPr>
        <p:spPr>
          <a:xfrm>
            <a:off x="18285310" y="8896911"/>
            <a:ext cx="4785916" cy="2950469"/>
          </a:xfrm>
          <a:prstGeom prst="rect">
            <a:avLst/>
          </a:prstGeom>
        </p:spPr>
        <p:txBody>
          <a:bodyPr lIns="91439" tIns="45719" rIns="91439" bIns="45719" anchor="t">
            <a:noAutofit/>
          </a:bodyPr>
          <a:lstStyle/>
          <a:p>
            <a:pPr/>
          </a:p>
        </p:txBody>
      </p:sp>
      <p:sp>
        <p:nvSpPr>
          <p:cNvPr id="157" name="Shape 157"/>
          <p:cNvSpPr/>
          <p:nvPr/>
        </p:nvSpPr>
        <p:spPr>
          <a:xfrm>
            <a:off x="19727095" y="11995680"/>
            <a:ext cx="1892189" cy="600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cap="all" sz="2600"/>
            </a:lvl1pPr>
          </a:lstStyle>
          <a:p>
            <a:pPr/>
            <a:r>
              <a:t>TITLE TEXT</a:t>
            </a:r>
          </a:p>
        </p:txBody>
      </p:sp>
      <p:sp>
        <p:nvSpPr>
          <p:cNvPr id="158" name="Shape 158"/>
          <p:cNvSpPr/>
          <p:nvPr/>
        </p:nvSpPr>
        <p:spPr>
          <a:xfrm>
            <a:off x="18212917" y="11951385"/>
            <a:ext cx="4920547" cy="1"/>
          </a:xfrm>
          <a:prstGeom prst="line">
            <a:avLst/>
          </a:prstGeom>
          <a:ln w="76200">
            <a:solidFill>
              <a:srgbClr val="DA1A32"/>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59" name="Shape 159"/>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sp>
        <p:nvSpPr>
          <p:cNvPr id="160" name="Shape 1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p:spTree>
      <p:nvGrpSpPr>
        <p:cNvPr id="1" name=""/>
        <p:cNvGrpSpPr/>
        <p:nvPr/>
      </p:nvGrpSpPr>
      <p:grpSpPr>
        <a:xfrm>
          <a:off x="0" y="0"/>
          <a:ext cx="0" cy="0"/>
          <a:chOff x="0" y="0"/>
          <a:chExt cx="0" cy="0"/>
        </a:xfrm>
      </p:grpSpPr>
      <p:sp>
        <p:nvSpPr>
          <p:cNvPr id="167" name="Shape 167"/>
          <p:cNvSpPr/>
          <p:nvPr>
            <p:ph type="title"/>
          </p:nvPr>
        </p:nvSpPr>
        <p:spPr>
          <a:xfrm>
            <a:off x="1371600" y="4533900"/>
            <a:ext cx="20828000" cy="4648200"/>
          </a:xfrm>
          <a:prstGeom prst="rect">
            <a:avLst/>
          </a:prstGeom>
        </p:spPr>
        <p:txBody>
          <a:bodyPr/>
          <a:lstStyle/>
          <a:p>
            <a:pPr/>
            <a:r>
              <a:t>Title Text</a:t>
            </a:r>
          </a:p>
        </p:txBody>
      </p:sp>
      <p:sp>
        <p:nvSpPr>
          <p:cNvPr id="168" name="Shape 168"/>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169"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170" name="Shape 1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38100"/>
            <a:ext cx="24384000" cy="201712"/>
          </a:xfrm>
          <a:prstGeom prst="rect">
            <a:avLst/>
          </a:prstGeom>
          <a:solidFill>
            <a:srgbClr val="DA1A32"/>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pic>
        <p:nvPicPr>
          <p:cNvPr id="3" name="pasted-image.pdf"/>
          <p:cNvPicPr>
            <a:picLocks noChangeAspect="1"/>
          </p:cNvPicPr>
          <p:nvPr/>
        </p:nvPicPr>
        <p:blipFill>
          <a:blip r:embed="rId2">
            <a:extLst/>
          </a:blip>
          <a:stretch>
            <a:fillRect/>
          </a:stretch>
        </p:blipFill>
        <p:spPr>
          <a:xfrm>
            <a:off x="1164259" y="726091"/>
            <a:ext cx="2863242" cy="508698"/>
          </a:xfrm>
          <a:prstGeom prst="rect">
            <a:avLst/>
          </a:prstGeom>
          <a:ln w="12700">
            <a:miter lim="400000"/>
          </a:ln>
        </p:spPr>
      </p:pic>
      <p:sp>
        <p:nvSpPr>
          <p:cNvPr id="4" name="Shape 4"/>
          <p:cNvSpPr/>
          <p:nvPr/>
        </p:nvSpPr>
        <p:spPr>
          <a:xfrm>
            <a:off x="1139556" y="1828800"/>
            <a:ext cx="22104889" cy="0"/>
          </a:xfrm>
          <a:prstGeom prst="line">
            <a:avLst/>
          </a:prstGeom>
          <a:ln w="12700">
            <a:solidFill>
              <a:srgbClr val="4E4540"/>
            </a:solidFill>
            <a:miter lim="400000"/>
          </a:ln>
        </p:spPr>
        <p:txBody>
          <a:bodyPr lIns="50800" tIns="50800" rIns="50800" bIns="50800" anchor="ctr"/>
          <a:lstStyle/>
          <a:p>
            <a:pPr>
              <a:defRPr sz="3200">
                <a:solidFill>
                  <a:srgbClr val="000000"/>
                </a:solidFill>
                <a:latin typeface="Helvetica Light"/>
                <a:ea typeface="Helvetica Light"/>
                <a:cs typeface="Helvetica Light"/>
                <a:sym typeface="Helvetica Light"/>
              </a:defRPr>
            </a:pPr>
          </a:p>
        </p:txBody>
      </p:sp>
      <p:pic>
        <p:nvPicPr>
          <p:cNvPr id="5" name="pasted-image.pdf"/>
          <p:cNvPicPr>
            <a:picLocks noChangeAspect="1"/>
          </p:cNvPicPr>
          <p:nvPr/>
        </p:nvPicPr>
        <p:blipFill>
          <a:blip r:embed="rId3">
            <a:extLst/>
          </a:blip>
          <a:stretch>
            <a:fillRect/>
          </a:stretch>
        </p:blipFill>
        <p:spPr>
          <a:xfrm>
            <a:off x="11150529" y="3744714"/>
            <a:ext cx="2082943" cy="1805186"/>
          </a:xfrm>
          <a:prstGeom prst="rect">
            <a:avLst/>
          </a:prstGeom>
          <a:ln w="12700">
            <a:miter lim="400000"/>
          </a:ln>
        </p:spPr>
      </p:pic>
      <p:sp>
        <p:nvSpPr>
          <p:cNvPr id="6" name="Shape 6"/>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7" name="Shape 7"/>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hape 8"/>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1pPr>
      <a:lvl2pPr marL="0" marR="0" indent="2286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2pPr>
      <a:lvl3pPr marL="0" marR="0" indent="4572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3pPr>
      <a:lvl4pPr marL="0" marR="0" indent="6858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4pPr>
      <a:lvl5pPr marL="0" marR="0" indent="9144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5pPr>
      <a:lvl6pPr marL="0" marR="0" indent="11430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6pPr>
      <a:lvl7pPr marL="0" marR="0" indent="13716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7pPr>
      <a:lvl8pPr marL="0" marR="0" indent="16002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8pPr>
      <a:lvl9pPr marL="0" marR="0" indent="1828800" algn="l" defTabSz="825500" rtl="0" latinLnBrk="0">
        <a:lnSpc>
          <a:spcPct val="100000"/>
        </a:lnSpc>
        <a:spcBef>
          <a:spcPts val="0"/>
        </a:spcBef>
        <a:spcAft>
          <a:spcPts val="0"/>
        </a:spcAft>
        <a:buClrTx/>
        <a:buSzTx/>
        <a:buFontTx/>
        <a:buNone/>
        <a:tabLst/>
        <a:defRPr b="1" baseline="0" cap="none" i="0" spc="0" strike="noStrike" sz="9000" u="none">
          <a:ln>
            <a:noFill/>
          </a:ln>
          <a:solidFill>
            <a:srgbClr val="0B4D6A"/>
          </a:solidFill>
          <a:uFillTx/>
          <a:latin typeface="+mn-lt"/>
          <a:ea typeface="+mn-ea"/>
          <a:cs typeface="+mn-cs"/>
          <a:sym typeface="Open Sans"/>
        </a:defRPr>
      </a:lvl9pPr>
    </p:titleStyle>
    <p:bodyStyle>
      <a:lvl1pPr marL="341923" marR="0" indent="-341923"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1pPr>
      <a:lvl2pPr marL="976923" marR="0" indent="-341923"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2pPr>
      <a:lvl3pPr marL="1611923" marR="0" indent="-341923"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3pPr>
      <a:lvl4pPr marL="2246923" marR="0" indent="-341923"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4pPr>
      <a:lvl5pPr marL="2881923" marR="0" indent="-341923"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5pPr>
      <a:lvl6pPr marL="3516922" marR="0" indent="-341922"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6pPr>
      <a:lvl7pPr marL="4151922" marR="0" indent="-341922"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7pPr>
      <a:lvl8pPr marL="4786922" marR="0" indent="-341922"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8pPr>
      <a:lvl9pPr marL="5421922" marR="0" indent="-341922" algn="l" defTabSz="825500" rtl="0" latinLnBrk="0">
        <a:lnSpc>
          <a:spcPct val="110000"/>
        </a:lnSpc>
        <a:spcBef>
          <a:spcPts val="5900"/>
        </a:spcBef>
        <a:spcAft>
          <a:spcPts val="0"/>
        </a:spcAft>
        <a:buClrTx/>
        <a:buSzPct val="75000"/>
        <a:buFontTx/>
        <a:buChar char="•"/>
        <a:tabLst/>
        <a:defRPr b="0" baseline="0" cap="none" i="0" spc="0" strike="noStrike" sz="2800" u="none">
          <a:ln>
            <a:noFill/>
          </a:ln>
          <a:solidFill>
            <a:srgbClr val="4E4540"/>
          </a:solidFill>
          <a:uFillTx/>
          <a:latin typeface="+mn-lt"/>
          <a:ea typeface="+mn-ea"/>
          <a:cs typeface="+mn-cs"/>
          <a:sym typeface="Open Sans"/>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jpeg"/><Relationship Id="rId3" Type="http://schemas.openxmlformats.org/officeDocument/2006/relationships/image" Target="../media/image1.jpeg"/><Relationship Id="rId4"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pPr/>
            <a:r>
              <a:t>We are OpenStack</a:t>
            </a:r>
          </a:p>
        </p:txBody>
      </p:sp>
      <p:sp>
        <p:nvSpPr>
          <p:cNvPr id="374" name="Shape 374"/>
          <p:cNvSpPr/>
          <p:nvPr>
            <p:ph type="body" idx="13"/>
          </p:nvPr>
        </p:nvSpPr>
        <p:spPr>
          <a:xfrm>
            <a:off x="1299716" y="7232650"/>
            <a:ext cx="6660059" cy="927100"/>
          </a:xfrm>
          <a:prstGeom prst="rect">
            <a:avLst/>
          </a:prstGeom>
        </p:spPr>
        <p:txBody>
          <a:bodyPr/>
          <a:lstStyle/>
          <a:p>
            <a:pPr/>
            <a:r>
              <a:t>A Word On “The Cloud”</a:t>
            </a:r>
          </a:p>
        </p:txBody>
      </p:sp>
      <p:sp>
        <p:nvSpPr>
          <p:cNvPr id="375" name="Shape 375"/>
          <p:cNvSpPr/>
          <p:nvPr>
            <p:ph type="body" idx="14"/>
          </p:nvPr>
        </p:nvSpPr>
        <p:spPr>
          <a:xfrm>
            <a:off x="1367744" y="9702800"/>
            <a:ext cx="3088842" cy="558801"/>
          </a:xfrm>
          <a:prstGeom prst="rect">
            <a:avLst/>
          </a:prstGeom>
        </p:spPr>
        <p:txBody>
          <a:bodyPr/>
          <a:lstStyle>
            <a:lvl1pPr algn="l"/>
          </a:lstStyle>
          <a:p>
            <a:pPr/>
            <a:r>
              <a:t>Jonathan Bryce</a:t>
            </a:r>
          </a:p>
        </p:txBody>
      </p:sp>
      <p:sp>
        <p:nvSpPr>
          <p:cNvPr id="376" name="Shape 376"/>
          <p:cNvSpPr/>
          <p:nvPr>
            <p:ph type="body" idx="15"/>
          </p:nvPr>
        </p:nvSpPr>
        <p:spPr>
          <a:prstGeom prst="rect">
            <a:avLst/>
          </a:prstGeom>
        </p:spPr>
        <p:txBody>
          <a:bodyPr/>
          <a:lstStyle/>
          <a:p>
            <a:pPr/>
            <a:r>
              <a:t>01.11.2017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0" name="14560021_1128775753844359_2466110514146131121_o.jpg"/>
          <p:cNvPicPr>
            <a:picLocks noChangeAspect="1"/>
          </p:cNvPicPr>
          <p:nvPr>
            <p:ph type="pic" idx="13"/>
          </p:nvPr>
        </p:nvPicPr>
        <p:blipFill>
          <a:blip r:embed="rId2">
            <a:extLst/>
          </a:blip>
          <a:srcRect l="5945" t="5970" r="5945" b="5970"/>
          <a:stretch>
            <a:fillRect/>
          </a:stretch>
        </p:blipFill>
        <p:spPr>
          <a:prstGeom prst="rect">
            <a:avLst/>
          </a:prstGeom>
        </p:spPr>
      </p:pic>
      <p:pic>
        <p:nvPicPr>
          <p:cNvPr id="421" name="jbryce.jpg"/>
          <p:cNvPicPr>
            <a:picLocks noChangeAspect="1"/>
          </p:cNvPicPr>
          <p:nvPr>
            <p:ph type="pic" idx="14"/>
          </p:nvPr>
        </p:nvPicPr>
        <p:blipFill>
          <a:blip r:embed="rId3">
            <a:extLst/>
          </a:blip>
          <a:srcRect l="0" t="6087" r="3145" b="2942"/>
          <a:stretch>
            <a:fillRect/>
          </a:stretch>
        </p:blipFill>
        <p:spPr>
          <a:prstGeom prst="rect">
            <a:avLst/>
          </a:prstGeom>
        </p:spPr>
      </p:pic>
      <p:pic>
        <p:nvPicPr>
          <p:cNvPr id="422" name="weareopenstack.jpg"/>
          <p:cNvPicPr>
            <a:picLocks noChangeAspect="1"/>
          </p:cNvPicPr>
          <p:nvPr>
            <p:ph type="pic" idx="15"/>
          </p:nvPr>
        </p:nvPicPr>
        <p:blipFill>
          <a:blip r:embed="rId4">
            <a:extLst/>
          </a:blip>
          <a:srcRect l="7001" t="0" r="7001" b="0"/>
          <a:stretch>
            <a:fillRect/>
          </a:stretch>
        </p:blipFill>
        <p:spPr>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p>
            <a:pPr/>
            <a:r>
              <a:t>Title lore ipsum</a:t>
            </a:r>
          </a:p>
        </p:txBody>
      </p:sp>
      <p:sp>
        <p:nvSpPr>
          <p:cNvPr id="425" name="Shape 425"/>
          <p:cNvSpPr/>
          <p:nvPr>
            <p:ph type="body" idx="13"/>
          </p:nvPr>
        </p:nvSpPr>
        <p:spPr>
          <a:prstGeom prst="rect">
            <a:avLst/>
          </a:prstGeom>
        </p:spPr>
        <p:txBody>
          <a:bodyPr/>
          <a:lstStyle/>
          <a:p>
            <a:pPr/>
            <a:r>
              <a:t>Intro Text</a:t>
            </a:r>
          </a:p>
        </p:txBody>
      </p:sp>
      <p:pic>
        <p:nvPicPr>
          <p:cNvPr id="426" name="14560021_1128775753844359_2466110514146131121_o.jpg"/>
          <p:cNvPicPr>
            <a:picLocks noChangeAspect="1"/>
          </p:cNvPicPr>
          <p:nvPr>
            <p:ph type="pic" idx="14"/>
          </p:nvPr>
        </p:nvPicPr>
        <p:blipFill>
          <a:blip r:embed="rId2">
            <a:extLst/>
          </a:blip>
          <a:srcRect l="19621" t="15813" r="14943" b="29912"/>
          <a:stretch>
            <a:fillRect/>
          </a:stretch>
        </p:blipFill>
        <p:spPr>
          <a:prstGeom prst="rect">
            <a:avLst/>
          </a:prstGeom>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body" idx="13"/>
          </p:nvPr>
        </p:nvSpPr>
        <p:spPr>
          <a:prstGeom prst="rect">
            <a:avLst/>
          </a:prstGeom>
        </p:spPr>
        <p:txBody>
          <a:bodyPr/>
          <a:lstStyle/>
          <a:p>
            <a:pPr/>
            <a:r>
              <a:t>–Jonathan Bryce</a:t>
            </a:r>
          </a:p>
        </p:txBody>
      </p:sp>
      <p:sp>
        <p:nvSpPr>
          <p:cNvPr id="429" name="Shape 429"/>
          <p:cNvSpPr/>
          <p:nvPr>
            <p:ph type="body" idx="14"/>
          </p:nvPr>
        </p:nvSpPr>
        <p:spPr>
          <a:xfrm>
            <a:off x="2387600" y="6261100"/>
            <a:ext cx="19621500" cy="1981201"/>
          </a:xfrm>
          <a:prstGeom prst="rect">
            <a:avLst/>
          </a:prstGeom>
        </p:spPr>
        <p:txBody>
          <a:bodyPr/>
          <a:lstStyle/>
          <a:p>
            <a:pPr/>
            <a:r>
              <a:t>“We want to make it easier for people to contribute and find more ways to get people involved besides just bringing code”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p>
            <a:pPr/>
            <a:r>
              <a:t>THANKS.</a:t>
            </a:r>
          </a:p>
        </p:txBody>
      </p:sp>
      <p:sp>
        <p:nvSpPr>
          <p:cNvPr id="432" name="Shape 432"/>
          <p:cNvSpPr/>
          <p:nvPr>
            <p:ph type="body" idx="13"/>
          </p:nvPr>
        </p:nvSpPr>
        <p:spPr>
          <a:prstGeom prst="rect">
            <a:avLst/>
          </a:prstGeom>
        </p:spPr>
        <p:txBody>
          <a:bodyPr/>
          <a:lstStyle/>
          <a:p>
            <a:pPr/>
            <a:r>
              <a:t>Questions?</a:t>
            </a:r>
          </a:p>
        </p:txBody>
      </p:sp>
      <p:sp>
        <p:nvSpPr>
          <p:cNvPr id="433" name="Shape 433"/>
          <p:cNvSpPr/>
          <p:nvPr>
            <p:ph type="body" idx="14"/>
          </p:nvPr>
        </p:nvSpPr>
        <p:spPr>
          <a:prstGeom prst="rect">
            <a:avLst/>
          </a:prstGeom>
        </p:spPr>
        <p:txBody>
          <a:bodyPr/>
          <a:lstStyle/>
          <a:p>
            <a:pPr/>
            <a:r>
              <a:t>openstack</a:t>
            </a:r>
          </a:p>
        </p:txBody>
      </p:sp>
      <p:sp>
        <p:nvSpPr>
          <p:cNvPr id="434" name="Shape 434"/>
          <p:cNvSpPr/>
          <p:nvPr>
            <p:ph type="body" idx="15"/>
          </p:nvPr>
        </p:nvSpPr>
        <p:spPr>
          <a:prstGeom prst="rect">
            <a:avLst/>
          </a:prstGeom>
        </p:spPr>
        <p:txBody>
          <a:bodyPr/>
          <a:lstStyle/>
          <a:p>
            <a:pPr/>
            <a:r>
              <a:t>openstack</a:t>
            </a:r>
          </a:p>
        </p:txBody>
      </p:sp>
      <p:sp>
        <p:nvSpPr>
          <p:cNvPr id="435" name="Shape 435"/>
          <p:cNvSpPr/>
          <p:nvPr>
            <p:ph type="body" idx="16"/>
          </p:nvPr>
        </p:nvSpPr>
        <p:spPr>
          <a:prstGeom prst="rect">
            <a:avLst/>
          </a:prstGeom>
        </p:spPr>
        <p:txBody>
          <a:bodyPr/>
          <a:lstStyle/>
          <a:p>
            <a:pPr/>
            <a:r>
              <a:t>OpenStackFoundation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p>
            <a:pPr/>
            <a:r>
              <a:t>The OpenStack Framework</a:t>
            </a:r>
          </a:p>
        </p:txBody>
      </p:sp>
      <p:sp>
        <p:nvSpPr>
          <p:cNvPr id="379" name="Shape 379"/>
          <p:cNvSpPr/>
          <p:nvPr>
            <p:ph type="body" sz="half" idx="1"/>
          </p:nvPr>
        </p:nvSpPr>
        <p:spPr>
          <a:prstGeom prst="rect">
            <a:avLst/>
          </a:prstGeom>
        </p:spPr>
        <p:txBody>
          <a:bodyPr/>
          <a:lstStyle/>
          <a:p>
            <a:pPr/>
            <a:r>
              <a:t>Chapter 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body" idx="13"/>
          </p:nvPr>
        </p:nvSpPr>
        <p:spPr>
          <a:xfrm>
            <a:off x="1149784" y="4197349"/>
            <a:ext cx="3140274" cy="927101"/>
          </a:xfrm>
          <a:prstGeom prst="rect">
            <a:avLst/>
          </a:prstGeom>
        </p:spPr>
        <p:txBody>
          <a:bodyPr/>
          <a:lstStyle/>
          <a:p>
            <a:pPr/>
            <a:r>
              <a:t>What is it?</a:t>
            </a:r>
          </a:p>
        </p:txBody>
      </p:sp>
      <p:sp>
        <p:nvSpPr>
          <p:cNvPr id="382" name="Shape 382"/>
          <p:cNvSpPr/>
          <p:nvPr>
            <p:ph type="body" idx="14"/>
          </p:nvPr>
        </p:nvSpPr>
        <p:spPr>
          <a:prstGeom prst="rect">
            <a:avLst/>
          </a:prstGeom>
        </p:spPr>
        <p:txBody>
          <a:bodyPr/>
          <a:lstStyle/>
          <a:p>
            <a:pPr/>
            <a:r>
              <a:t>There’s a Global shift toward cloud.</a:t>
            </a:r>
          </a:p>
        </p:txBody>
      </p:sp>
      <p:sp>
        <p:nvSpPr>
          <p:cNvPr id="383" name="Shape 383"/>
          <p:cNvSpPr/>
          <p:nvPr>
            <p:ph type="body" idx="15"/>
          </p:nvPr>
        </p:nvSpPr>
        <p:spPr>
          <a:xfrm>
            <a:off x="1149784" y="6737349"/>
            <a:ext cx="3442097" cy="927101"/>
          </a:xfrm>
          <a:prstGeom prst="rect">
            <a:avLst/>
          </a:prstGeom>
        </p:spPr>
        <p:txBody>
          <a:bodyPr/>
          <a:lstStyle/>
          <a:p>
            <a:pPr/>
            <a:r>
              <a:t>Why use it?</a:t>
            </a:r>
          </a:p>
        </p:txBody>
      </p:sp>
      <p:sp>
        <p:nvSpPr>
          <p:cNvPr id="384" name="Shape 384"/>
          <p:cNvSpPr/>
          <p:nvPr>
            <p:ph type="body" idx="16"/>
          </p:nvPr>
        </p:nvSpPr>
        <p:spPr>
          <a:prstGeom prst="rect">
            <a:avLst/>
          </a:prstGeom>
        </p:spPr>
        <p:txBody>
          <a:bodyPr/>
          <a:lstStyle/>
          <a:p>
            <a:pPr/>
            <a:r>
              <a:t>Vivamus mollis vulputate quam, id mollis libero dignissim eu.</a:t>
            </a:r>
          </a:p>
        </p:txBody>
      </p:sp>
      <p:sp>
        <p:nvSpPr>
          <p:cNvPr id="385" name="Shape 385"/>
          <p:cNvSpPr/>
          <p:nvPr>
            <p:ph type="body" idx="17"/>
          </p:nvPr>
        </p:nvSpPr>
        <p:spPr>
          <a:xfrm>
            <a:off x="1149784" y="9277349"/>
            <a:ext cx="4790480" cy="927101"/>
          </a:xfrm>
          <a:prstGeom prst="rect">
            <a:avLst/>
          </a:prstGeom>
        </p:spPr>
        <p:txBody>
          <a:bodyPr/>
          <a:lstStyle/>
          <a:p>
            <a:pPr/>
            <a:r>
              <a:t>The Community</a:t>
            </a:r>
          </a:p>
        </p:txBody>
      </p:sp>
      <p:sp>
        <p:nvSpPr>
          <p:cNvPr id="386" name="Shape 386"/>
          <p:cNvSpPr/>
          <p:nvPr>
            <p:ph type="body" idx="18"/>
          </p:nvPr>
        </p:nvSpPr>
        <p:spPr>
          <a:prstGeom prst="rect">
            <a:avLst/>
          </a:prstGeom>
        </p:spPr>
        <p:txBody>
          <a:bodyPr/>
          <a:lstStyle/>
          <a:p>
            <a:pPr/>
            <a:r>
              <a:t>Vivamus mollis vulputate quam, id mollis libero dignissim eu.</a:t>
            </a:r>
          </a:p>
        </p:txBody>
      </p:sp>
      <p:sp>
        <p:nvSpPr>
          <p:cNvPr id="387" name="Shape 387"/>
          <p:cNvSpPr/>
          <p:nvPr>
            <p:ph type="body" idx="19"/>
          </p:nvPr>
        </p:nvSpPr>
        <p:spPr>
          <a:xfrm>
            <a:off x="12743364" y="4197349"/>
            <a:ext cx="5094388" cy="927101"/>
          </a:xfrm>
          <a:prstGeom prst="rect">
            <a:avLst/>
          </a:prstGeom>
        </p:spPr>
        <p:txBody>
          <a:bodyPr/>
          <a:lstStyle/>
          <a:p>
            <a:pPr/>
            <a:r>
              <a:t>Using OpenStack</a:t>
            </a:r>
          </a:p>
        </p:txBody>
      </p:sp>
      <p:sp>
        <p:nvSpPr>
          <p:cNvPr id="388" name="Shape 388"/>
          <p:cNvSpPr/>
          <p:nvPr>
            <p:ph type="body" idx="20"/>
          </p:nvPr>
        </p:nvSpPr>
        <p:spPr>
          <a:prstGeom prst="rect">
            <a:avLst/>
          </a:prstGeom>
        </p:spPr>
        <p:txBody>
          <a:bodyPr/>
          <a:lstStyle/>
          <a:p>
            <a:pPr/>
            <a:r>
              <a:t>Vivamus mollis vulputate quam, id mollis libero dignissim eu.</a:t>
            </a:r>
          </a:p>
        </p:txBody>
      </p:sp>
      <p:sp>
        <p:nvSpPr>
          <p:cNvPr id="389" name="Shape 389"/>
          <p:cNvSpPr/>
          <p:nvPr>
            <p:ph type="body" idx="21"/>
          </p:nvPr>
        </p:nvSpPr>
        <p:spPr>
          <a:prstGeom prst="rect">
            <a:avLst/>
          </a:prstGeom>
        </p:spPr>
        <p:txBody>
          <a:bodyPr/>
          <a:lstStyle/>
          <a:p>
            <a:pPr/>
            <a:r>
              <a:t>Section title</a:t>
            </a:r>
          </a:p>
        </p:txBody>
      </p:sp>
      <p:sp>
        <p:nvSpPr>
          <p:cNvPr id="390" name="Shape 390"/>
          <p:cNvSpPr/>
          <p:nvPr>
            <p:ph type="body" idx="22"/>
          </p:nvPr>
        </p:nvSpPr>
        <p:spPr>
          <a:prstGeom prst="rect">
            <a:avLst/>
          </a:prstGeom>
        </p:spPr>
        <p:txBody>
          <a:bodyPr/>
          <a:lstStyle/>
          <a:p>
            <a:pPr/>
            <a:r>
              <a:t>How do you get OpenStack?</a:t>
            </a:r>
          </a:p>
        </p:txBody>
      </p:sp>
      <p:sp>
        <p:nvSpPr>
          <p:cNvPr id="391" name="Shape 391"/>
          <p:cNvSpPr/>
          <p:nvPr>
            <p:ph type="body" idx="23"/>
          </p:nvPr>
        </p:nvSpPr>
        <p:spPr>
          <a:xfrm>
            <a:off x="12743364" y="9277349"/>
            <a:ext cx="1693368" cy="927101"/>
          </a:xfrm>
          <a:prstGeom prst="rect">
            <a:avLst/>
          </a:prstGeom>
        </p:spPr>
        <p:txBody>
          <a:bodyPr/>
          <a:lstStyle/>
          <a:p>
            <a:pPr/>
            <a:r>
              <a:t>FAQ’s</a:t>
            </a:r>
          </a:p>
        </p:txBody>
      </p:sp>
      <p:sp>
        <p:nvSpPr>
          <p:cNvPr id="392" name="Shape 392"/>
          <p:cNvSpPr/>
          <p:nvPr>
            <p:ph type="body" idx="24"/>
          </p:nvPr>
        </p:nvSpPr>
        <p:spPr>
          <a:prstGeom prst="rect">
            <a:avLst/>
          </a:prstGeom>
        </p:spPr>
        <p:txBody>
          <a:bodyPr/>
          <a:lstStyle/>
          <a:p>
            <a:pPr/>
            <a:r>
              <a:t>Next Steps. id mollis libero dignissim eu.</a:t>
            </a:r>
          </a:p>
        </p:txBody>
      </p:sp>
      <p:sp>
        <p:nvSpPr>
          <p:cNvPr id="393" name="Shape 393"/>
          <p:cNvSpPr/>
          <p:nvPr>
            <p:ph type="body" idx="25"/>
          </p:nvPr>
        </p:nvSpPr>
        <p:spPr>
          <a:xfrm>
            <a:off x="1092200" y="2499011"/>
            <a:ext cx="3343945" cy="1282701"/>
          </a:xfrm>
          <a:prstGeom prst="rect">
            <a:avLst/>
          </a:prstGeom>
        </p:spPr>
        <p:txBody>
          <a:bodyPr/>
          <a:lstStyle/>
          <a:p>
            <a:pPr/>
            <a:r>
              <a:t>Agenda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5" name="jbryce.jpg"/>
          <p:cNvPicPr>
            <a:picLocks noChangeAspect="1"/>
          </p:cNvPicPr>
          <p:nvPr>
            <p:ph type="pic" idx="13"/>
          </p:nvPr>
        </p:nvPicPr>
        <p:blipFill>
          <a:blip r:embed="rId2">
            <a:extLst/>
          </a:blip>
          <a:srcRect l="4342" t="5686" r="19489" b="0"/>
          <a:stretch>
            <a:fillRect/>
          </a:stretch>
        </p:blipFill>
        <p:spPr>
          <a:prstGeom prst="rect">
            <a:avLst/>
          </a:prstGeom>
        </p:spPr>
      </p:pic>
      <p:sp>
        <p:nvSpPr>
          <p:cNvPr id="396" name="Shape 396"/>
          <p:cNvSpPr/>
          <p:nvPr>
            <p:ph type="title"/>
          </p:nvPr>
        </p:nvSpPr>
        <p:spPr>
          <a:prstGeom prst="rect">
            <a:avLst/>
          </a:prstGeom>
        </p:spPr>
        <p:txBody>
          <a:bodyPr/>
          <a:lstStyle/>
          <a:p>
            <a:pPr/>
            <a:r>
              <a:t>OpenStack Foundation</a:t>
            </a:r>
          </a:p>
        </p:txBody>
      </p:sp>
      <p:sp>
        <p:nvSpPr>
          <p:cNvPr id="397" name="Shape 397"/>
          <p:cNvSpPr/>
          <p:nvPr>
            <p:ph type="body" sz="half" idx="1"/>
          </p:nvPr>
        </p:nvSpPr>
        <p:spPr>
          <a:prstGeom prst="rect">
            <a:avLst/>
          </a:prstGeom>
        </p:spPr>
        <p:txBody>
          <a:bodyPr/>
          <a:lstStyle/>
          <a:p>
            <a:pPr/>
            <a:r>
              <a:t>Lorem ipsum dolor sit amet, consectetur adipiscing elit. Duis in feugiat tellus, quis faucibus tortor. Proin non orci tristique, rhoncus nulla nec, auctor magna. Vestibulum ante ipsum primis in faucibus orci luctus et ultrices posuere cubilia Curae; Suspendisse sem nulla, varius vitae vulputate id, placerat suscipit massa. Vestibulum ante ipsum primis in faucibus orci luctus et ultrices posuere cubilia Curae; Suspendisse sem nulla, varius vitae vulputate id, placerat suscipit massa.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title"/>
          </p:nvPr>
        </p:nvSpPr>
        <p:spPr>
          <a:prstGeom prst="rect">
            <a:avLst/>
          </a:prstGeom>
        </p:spPr>
        <p:txBody>
          <a:bodyPr/>
          <a:lstStyle/>
          <a:p>
            <a:pPr/>
            <a:r>
              <a:t>Title table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nvSpPr>
        <p:spPr>
          <a:xfrm>
            <a:off x="1104900" y="2403375"/>
            <a:ext cx="19268065" cy="14193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gn="l">
              <a:lnSpc>
                <a:spcPct val="80000"/>
              </a:lnSpc>
              <a:defRPr b="1" sz="6800">
                <a:solidFill>
                  <a:srgbClr val="0B4D6A"/>
                </a:solidFill>
              </a:defRPr>
            </a:lvl1pPr>
          </a:lstStyle>
          <a:p>
            <a:pPr/>
            <a:r>
              <a:t>Bullet list</a:t>
            </a:r>
          </a:p>
        </p:txBody>
      </p:sp>
      <p:sp>
        <p:nvSpPr>
          <p:cNvPr id="402" name="Shape 402"/>
          <p:cNvSpPr/>
          <p:nvPr>
            <p:ph type="body" idx="1"/>
          </p:nvPr>
        </p:nvSpPr>
        <p:spPr>
          <a:xfrm>
            <a:off x="1168400" y="4699000"/>
            <a:ext cx="17891803" cy="9384265"/>
          </a:xfrm>
          <a:prstGeom prst="rect">
            <a:avLst/>
          </a:prstGeom>
        </p:spPr>
        <p:txBody>
          <a:bodyPr/>
          <a:lstStyle/>
          <a:p>
            <a:pPr marL="609600" indent="-609600">
              <a:spcBef>
                <a:spcPts val="2000"/>
              </a:spcBef>
              <a:defRPr b="1" cap="all" sz="3200">
                <a:solidFill>
                  <a:srgbClr val="DA1A32"/>
                </a:solidFill>
              </a:defRPr>
            </a:pPr>
            <a:r>
              <a:t>LOREM IPSUM</a:t>
            </a:r>
          </a:p>
          <a:p>
            <a:pPr lvl="1" marL="660400" indent="-457200">
              <a:spcBef>
                <a:spcPts val="2000"/>
              </a:spcBef>
              <a:defRPr sz="3200"/>
            </a:pPr>
            <a:r>
              <a:t>Vivamus mollis vulputate quam, id mollis libero dignissim eu. </a:t>
            </a:r>
            <a:br/>
            <a:r>
              <a:t>Nulla sit amet malesuada felis, eu dapibus enim </a:t>
            </a:r>
          </a:p>
          <a:p>
            <a:pPr lvl="1" marL="660400" indent="-457200">
              <a:spcBef>
                <a:spcPts val="2000"/>
              </a:spcBef>
              <a:defRPr sz="3200"/>
            </a:pPr>
            <a:r>
              <a:t>Ut non placerat mi. Proin metus dolor, dapibus ut efficitur sit met</a:t>
            </a:r>
          </a:p>
          <a:p>
            <a:pPr lvl="1" marL="660400" indent="-457200">
              <a:spcBef>
                <a:spcPts val="2000"/>
              </a:spcBef>
              <a:defRPr sz="3200"/>
            </a:pPr>
            <a:r>
              <a:t>Etiam mi urna, ullamcorper at interdum vitae, facilisis vitae nunc. </a:t>
            </a:r>
            <a:br/>
            <a:r>
              <a:t>Suspendisse at sem sit amet diam volutpat tempus</a:t>
            </a:r>
            <a:br/>
          </a:p>
          <a:p>
            <a:pPr marL="609600" indent="-609600">
              <a:spcBef>
                <a:spcPts val="2000"/>
              </a:spcBef>
              <a:defRPr b="1" cap="all" sz="3200">
                <a:solidFill>
                  <a:srgbClr val="DA1A32"/>
                </a:solidFill>
              </a:defRPr>
            </a:pPr>
            <a:r>
              <a:t>LOREM IPSUM</a:t>
            </a:r>
          </a:p>
          <a:p>
            <a:pPr lvl="1" marL="660400" indent="-457200">
              <a:spcBef>
                <a:spcPts val="2000"/>
              </a:spcBef>
              <a:defRPr sz="3200"/>
            </a:pPr>
            <a:r>
              <a:t>Vivamus mollis vulputate quam, id mollis libero dignissim eu. </a:t>
            </a:r>
            <a:br/>
            <a:r>
              <a:t>Nulla sit amet malesuada felis, eu dapibus enim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body" idx="13"/>
          </p:nvPr>
        </p:nvSpPr>
        <p:spPr>
          <a:prstGeom prst="rect">
            <a:avLst/>
          </a:prstGeom>
        </p:spPr>
        <p:txBody>
          <a:bodyPr/>
          <a:lstStyle/>
          <a:p>
            <a:pPr/>
            <a:r>
              <a:t>Title text</a:t>
            </a:r>
          </a:p>
        </p:txBody>
      </p:sp>
      <p:pic>
        <p:nvPicPr>
          <p:cNvPr id="405" name="logo.png"/>
          <p:cNvPicPr>
            <a:picLocks noChangeAspect="1"/>
          </p:cNvPicPr>
          <p:nvPr>
            <p:ph type="pic" idx="14"/>
          </p:nvPr>
        </p:nvPicPr>
        <p:blipFill>
          <a:blip r:embed="rId2">
            <a:extLst/>
          </a:blip>
          <a:srcRect l="0" t="0" r="0" b="0"/>
          <a:stretch>
            <a:fillRect/>
          </a:stretch>
        </p:blipFill>
        <p:spPr>
          <a:xfrm>
            <a:off x="2348286" y="4523125"/>
            <a:ext cx="2816871" cy="2816872"/>
          </a:xfrm>
          <a:prstGeom prst="rect">
            <a:avLst/>
          </a:prstGeom>
        </p:spPr>
      </p:pic>
      <p:pic>
        <p:nvPicPr>
          <p:cNvPr id="406" name="logo.png"/>
          <p:cNvPicPr>
            <a:picLocks noChangeAspect="1"/>
          </p:cNvPicPr>
          <p:nvPr>
            <p:ph type="pic" idx="15"/>
          </p:nvPr>
        </p:nvPicPr>
        <p:blipFill>
          <a:blip r:embed="rId2">
            <a:extLst/>
          </a:blip>
          <a:srcRect l="0" t="0" r="0" b="0"/>
          <a:stretch>
            <a:fillRect/>
          </a:stretch>
        </p:blipFill>
        <p:spPr>
          <a:xfrm>
            <a:off x="7987086" y="4523125"/>
            <a:ext cx="2816871" cy="2816872"/>
          </a:xfrm>
          <a:prstGeom prst="rect">
            <a:avLst/>
          </a:prstGeom>
        </p:spPr>
      </p:pic>
      <p:pic>
        <p:nvPicPr>
          <p:cNvPr id="407" name="logo.png"/>
          <p:cNvPicPr>
            <a:picLocks noChangeAspect="1"/>
          </p:cNvPicPr>
          <p:nvPr>
            <p:ph type="pic" idx="16"/>
          </p:nvPr>
        </p:nvPicPr>
        <p:blipFill>
          <a:blip r:embed="rId2">
            <a:extLst/>
          </a:blip>
          <a:srcRect l="0" t="0" r="0" b="0"/>
          <a:stretch>
            <a:fillRect/>
          </a:stretch>
        </p:blipFill>
        <p:spPr>
          <a:xfrm>
            <a:off x="13626121" y="4523125"/>
            <a:ext cx="2816872" cy="2816872"/>
          </a:xfrm>
          <a:prstGeom prst="rect">
            <a:avLst/>
          </a:prstGeom>
        </p:spPr>
      </p:pic>
      <p:pic>
        <p:nvPicPr>
          <p:cNvPr id="408" name="logo.png"/>
          <p:cNvPicPr>
            <a:picLocks noChangeAspect="1"/>
          </p:cNvPicPr>
          <p:nvPr>
            <p:ph type="pic" idx="17"/>
          </p:nvPr>
        </p:nvPicPr>
        <p:blipFill>
          <a:blip r:embed="rId2">
            <a:extLst/>
          </a:blip>
          <a:srcRect l="0" t="0" r="0" b="0"/>
          <a:stretch>
            <a:fillRect/>
          </a:stretch>
        </p:blipFill>
        <p:spPr>
          <a:xfrm>
            <a:off x="19264921" y="4523125"/>
            <a:ext cx="2816872" cy="2816872"/>
          </a:xfrm>
          <a:prstGeom prst="rect">
            <a:avLst/>
          </a:prstGeom>
        </p:spPr>
      </p:pic>
      <p:pic>
        <p:nvPicPr>
          <p:cNvPr id="409" name="logo.png"/>
          <p:cNvPicPr>
            <a:picLocks noChangeAspect="1"/>
          </p:cNvPicPr>
          <p:nvPr>
            <p:ph type="pic" idx="18"/>
          </p:nvPr>
        </p:nvPicPr>
        <p:blipFill>
          <a:blip r:embed="rId2">
            <a:extLst/>
          </a:blip>
          <a:srcRect l="0" t="0" r="0" b="0"/>
          <a:stretch>
            <a:fillRect/>
          </a:stretch>
        </p:blipFill>
        <p:spPr>
          <a:xfrm>
            <a:off x="2348286" y="9018925"/>
            <a:ext cx="2816871" cy="2816871"/>
          </a:xfrm>
          <a:prstGeom prst="rect">
            <a:avLst/>
          </a:prstGeom>
        </p:spPr>
      </p:pic>
      <p:pic>
        <p:nvPicPr>
          <p:cNvPr id="410" name="logo.png"/>
          <p:cNvPicPr>
            <a:picLocks noChangeAspect="1"/>
          </p:cNvPicPr>
          <p:nvPr>
            <p:ph type="pic" idx="19"/>
          </p:nvPr>
        </p:nvPicPr>
        <p:blipFill>
          <a:blip r:embed="rId2">
            <a:extLst/>
          </a:blip>
          <a:srcRect l="0" t="0" r="0" b="0"/>
          <a:stretch>
            <a:fillRect/>
          </a:stretch>
        </p:blipFill>
        <p:spPr>
          <a:xfrm>
            <a:off x="7987086" y="9018925"/>
            <a:ext cx="2816871" cy="2816871"/>
          </a:xfrm>
          <a:prstGeom prst="rect">
            <a:avLst/>
          </a:prstGeom>
        </p:spPr>
      </p:pic>
      <p:pic>
        <p:nvPicPr>
          <p:cNvPr id="411" name="logo.png"/>
          <p:cNvPicPr>
            <a:picLocks noChangeAspect="1"/>
          </p:cNvPicPr>
          <p:nvPr>
            <p:ph type="pic" idx="20"/>
          </p:nvPr>
        </p:nvPicPr>
        <p:blipFill>
          <a:blip r:embed="rId2">
            <a:extLst/>
          </a:blip>
          <a:srcRect l="0" t="0" r="0" b="0"/>
          <a:stretch>
            <a:fillRect/>
          </a:stretch>
        </p:blipFill>
        <p:spPr>
          <a:xfrm>
            <a:off x="13626121" y="9018925"/>
            <a:ext cx="2816872" cy="2816871"/>
          </a:xfrm>
          <a:prstGeom prst="rect">
            <a:avLst/>
          </a:prstGeom>
        </p:spPr>
      </p:pic>
      <p:pic>
        <p:nvPicPr>
          <p:cNvPr id="412" name="logo.png"/>
          <p:cNvPicPr>
            <a:picLocks noChangeAspect="1"/>
          </p:cNvPicPr>
          <p:nvPr>
            <p:ph type="pic" idx="21"/>
          </p:nvPr>
        </p:nvPicPr>
        <p:blipFill>
          <a:blip r:embed="rId2">
            <a:extLst/>
          </a:blip>
          <a:srcRect l="0" t="0" r="0" b="0"/>
          <a:stretch>
            <a:fillRect/>
          </a:stretch>
        </p:blipFill>
        <p:spPr>
          <a:xfrm>
            <a:off x="19264921" y="9018925"/>
            <a:ext cx="2816872" cy="281687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body" sz="half" idx="1"/>
          </p:nvPr>
        </p:nvSpPr>
        <p:spPr>
          <a:prstGeom prst="rect">
            <a:avLst/>
          </a:prstGeom>
        </p:spPr>
        <p:txBody>
          <a:bodyPr/>
          <a:lstStyle/>
          <a:p>
            <a:pPr/>
            <a:r>
              <a:t>Lorem ipsum dolor sit amet, consectetur adipiscing elit. Duis in feugiat tellus, quis faucibus tortor. Proin non orci tristique, rhoncus nulla nec, auctor magna. Vestibulum ante ipsum primis in faucibus orci luctus et ultrices posuere cubilia Curae; Suspendisse sem nulla.</a:t>
            </a:r>
          </a:p>
        </p:txBody>
      </p:sp>
      <p:pic>
        <p:nvPicPr>
          <p:cNvPr id="415" name="14560021_1128775753844359_2466110514146131121_o.jpg"/>
          <p:cNvPicPr>
            <a:picLocks noChangeAspect="1"/>
          </p:cNvPicPr>
          <p:nvPr>
            <p:ph type="pic" idx="13"/>
          </p:nvPr>
        </p:nvPicPr>
        <p:blipFill>
          <a:blip r:embed="rId2">
            <a:extLst/>
          </a:blip>
          <a:srcRect l="0" t="19873" r="0" b="35887"/>
          <a:stretch>
            <a:fillRect/>
          </a:stretch>
        </p:blipFill>
        <p:spPr>
          <a:xfrm>
            <a:off x="-38250" y="1838325"/>
            <a:ext cx="24464038" cy="8116987"/>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title"/>
          </p:nvPr>
        </p:nvSpPr>
        <p:spPr>
          <a:prstGeom prst="rect">
            <a:avLst/>
          </a:prstGeom>
        </p:spPr>
        <p:txBody>
          <a:bodyPr/>
          <a:lstStyle/>
          <a:p>
            <a:pPr/>
            <a:r>
              <a:t>Title name</a:t>
            </a:r>
          </a:p>
        </p:txBody>
      </p:sp>
      <p:graphicFrame>
        <p:nvGraphicFramePr>
          <p:cNvPr id="418" name="Chart 418"/>
          <p:cNvGraphicFramePr/>
          <p:nvPr/>
        </p:nvGraphicFramePr>
        <p:xfrm>
          <a:off x="5377407" y="3671788"/>
          <a:ext cx="16784175" cy="928620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3.png"/></Relationships>

</file>

<file path=ppt/theme/_rels/theme2.xml.rels><?xml version="1.0" encoding="UTF-8" standalone="yes"?><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White">
  <a:themeElements>
    <a:clrScheme name="White">
      <a:dk1>
        <a:srgbClr val="4E4540"/>
      </a:dk1>
      <a:lt1>
        <a:srgbClr val="0E374E"/>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a:ea typeface="Open Sans"/>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a:ea typeface="Open Sans"/>
        <a:cs typeface="Open Sans"/>
      </a:majorFont>
      <a:minorFont>
        <a:latin typeface="Open Sans"/>
        <a:ea typeface="Open Sans"/>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4E4540"/>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