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arrgroup.com/Embedded-Systems/Books/Embedded-C-Coding-Stand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099431" cy="54735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barrgroup.com/Embedded-Systems/Books/Embedded-C-Coding-Standard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Section </a:t>
            </a:r>
            <a:r>
              <a:rPr lang="en-US" sz="2000" dirty="0" smtClean="0"/>
              <a:t>5.1 – 5.5 (Data Type Rules)</a:t>
            </a:r>
          </a:p>
          <a:p>
            <a:r>
              <a:rPr lang="en-US" sz="2000" dirty="0" smtClean="0"/>
              <a:t>I </a:t>
            </a:r>
            <a:r>
              <a:rPr lang="en-US" sz="2000" dirty="0"/>
              <a:t>agree with section 5.6 Booleans, where it states in 5.6b that "Non-Boolean values shall be converted to Boolean via use of relational operators (e.g., &lt; or !=), not via casts</a:t>
            </a:r>
            <a:r>
              <a:rPr lang="en-US" sz="2000" dirty="0" smtClean="0"/>
              <a:t>."</a:t>
            </a:r>
          </a:p>
          <a:p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bool </a:t>
            </a:r>
            <a:r>
              <a:rPr lang="en-US" sz="2000" dirty="0" err="1">
                <a:latin typeface="Consolas" panose="020B0609020204030204" pitchFamily="49" charset="0"/>
              </a:rPr>
              <a:t>b_in_motion</a:t>
            </a:r>
            <a:r>
              <a:rPr lang="en-US" sz="2000" dirty="0">
                <a:latin typeface="Consolas" panose="020B0609020204030204" pitchFamily="49" charset="0"/>
              </a:rPr>
              <a:t> = (0 != </a:t>
            </a:r>
            <a:r>
              <a:rPr lang="en-US" sz="2000" dirty="0" err="1">
                <a:latin typeface="Consolas" panose="020B0609020204030204" pitchFamily="49" charset="0"/>
              </a:rPr>
              <a:t>speed_in_mph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/>
              <a:t>This is a great rule as it is very clear what the Boolean variable does, as opposed to having to remember that 0 is false and any non-zero values are true. This is especially made clear when you have to compare a number to 0, say `</a:t>
            </a:r>
            <a:r>
              <a:rPr lang="en-US" sz="2000" dirty="0" err="1" smtClean="0">
                <a:latin typeface="Consolas" panose="020B0609020204030204" pitchFamily="49" charset="0"/>
              </a:rPr>
              <a:t>is_zero</a:t>
            </a:r>
            <a:r>
              <a:rPr lang="en-US" sz="2000" dirty="0" smtClean="0">
                <a:latin typeface="Consolas" panose="020B0609020204030204" pitchFamily="49" charset="0"/>
              </a:rPr>
              <a:t> == 0</a:t>
            </a:r>
            <a:r>
              <a:rPr lang="en-US" sz="2000" dirty="0" smtClean="0"/>
              <a:t>` . If we follow our rule, we know for a fact that this comparison is comparing a number, since 0 will never be used as a comparison for Boolean variables.</a:t>
            </a:r>
          </a:p>
          <a:p>
            <a:r>
              <a:rPr lang="en-US" sz="2000" dirty="0" smtClean="0"/>
              <a:t>I disagree with rule 5.4a, avoid the use of floating point variables.</a:t>
            </a:r>
          </a:p>
          <a:p>
            <a:r>
              <a:rPr lang="en-US" sz="2000" dirty="0" smtClean="0"/>
              <a:t>I disagree with this as sometimes you must do floating point arithmetic, and as programmers we cannot use integers only all the time. A good alternative is to compare a floating point to a delta instead of comparing it against an actual value.</a:t>
            </a:r>
          </a:p>
          <a:p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Todd NGUYEN (</a:t>
            </a:r>
            <a:r>
              <a:rPr lang="en-US" dirty="0" err="1" smtClean="0"/>
              <a:t>noid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Calibri Light</vt:lpstr>
      <vt:lpstr>Arial</vt:lpstr>
      <vt:lpstr>Office Theme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18</cp:revision>
  <dcterms:created xsi:type="dcterms:W3CDTF">2021-03-14T01:43:35Z</dcterms:created>
  <dcterms:modified xsi:type="dcterms:W3CDTF">2021-03-14T23:49:21Z</dcterms:modified>
</cp:coreProperties>
</file>