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FE7F-F1B9-4A31-B8B0-55D1B638EE13}" type="datetime1">
              <a:rPr lang="en-US" smtClean="0"/>
              <a:t>2021-04-10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If I had one thing to ask the professor out of the Week 1 – 6, it's a question: what's a common way that RTOS handles </a:t>
            </a:r>
            <a:r>
              <a:rPr lang="en-US" dirty="0" err="1" smtClean="0"/>
              <a:t>Mutex</a:t>
            </a:r>
            <a:r>
              <a:rPr lang="en-US" dirty="0" smtClean="0"/>
              <a:t> variables, being that </a:t>
            </a:r>
            <a:r>
              <a:rPr lang="en-US" dirty="0" err="1" smtClean="0"/>
              <a:t>Mutex</a:t>
            </a:r>
            <a:r>
              <a:rPr lang="en-US" dirty="0" smtClean="0"/>
              <a:t> variables are global variables themselves and thus subject to race conditions?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51"/>
            <a:ext cx="8974015" cy="5058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guest speakers were not recorded, so I could not watch them online. Thus, I have no questions for the non-existent guest speakers.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1 – Course 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core competency</a:t>
            </a:r>
          </a:p>
          <a:p>
            <a:r>
              <a:rPr lang="en-US" dirty="0" smtClean="0"/>
              <a:t>Product-level testing is not a fix; rather, we need good practices, development process, development skills</a:t>
            </a:r>
          </a:p>
          <a:p>
            <a:r>
              <a:rPr lang="en-US" dirty="0" smtClean="0"/>
              <a:t>It only takes one bad line of code</a:t>
            </a:r>
          </a:p>
          <a:p>
            <a:r>
              <a:rPr lang="en-US" dirty="0" smtClean="0"/>
              <a:t>Customers will regularly experience bugs that you will not see during testing</a:t>
            </a:r>
          </a:p>
          <a:p>
            <a:r>
              <a:rPr lang="en-US" dirty="0" smtClean="0"/>
              <a:t>Good process enables good software</a:t>
            </a:r>
          </a:p>
          <a:p>
            <a:pPr lvl="1"/>
            <a:r>
              <a:rPr lang="en-US" dirty="0" smtClean="0"/>
              <a:t>Good process can be the "V" system or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essentially 0% of creating software</a:t>
            </a:r>
          </a:p>
          <a:p>
            <a:r>
              <a:rPr lang="en-US" dirty="0" smtClean="0"/>
              <a:t>Requirements change! Iterated approach is suggested</a:t>
            </a:r>
          </a:p>
          <a:p>
            <a:r>
              <a:rPr lang="en-US" dirty="0" smtClean="0"/>
              <a:t>Dividing into subsystems is important</a:t>
            </a:r>
          </a:p>
          <a:p>
            <a:r>
              <a:rPr lang="en-US" dirty="0" smtClean="0"/>
              <a:t>V Development Cycle</a:t>
            </a:r>
          </a:p>
          <a:p>
            <a:r>
              <a:rPr lang="en-US" dirty="0" smtClean="0"/>
              <a:t>Put things on paper as you go through the </a:t>
            </a:r>
            <a:r>
              <a:rPr lang="en-US" dirty="0" err="1" smtClean="0"/>
              <a:t>Vee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42" y="1825625"/>
            <a:ext cx="777171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4 – Code Style for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people MUST understand your code. Code for readability!</a:t>
            </a:r>
          </a:p>
          <a:p>
            <a:r>
              <a:rPr lang="en-US" dirty="0" smtClean="0"/>
              <a:t>If it's not obviously correct, then it's wrong</a:t>
            </a:r>
          </a:p>
          <a:p>
            <a:r>
              <a:rPr lang="en-US" dirty="0" smtClean="0"/>
              <a:t>Make code easy to read with consistent formatting, descriptive names, avoid magic numbers, etc.</a:t>
            </a:r>
          </a:p>
          <a:p>
            <a:r>
              <a:rPr lang="en-US" dirty="0" smtClean="0"/>
              <a:t>Modularity is good! </a:t>
            </a:r>
          </a:p>
          <a:p>
            <a:r>
              <a:rPr lang="en-US" dirty="0" smtClean="0"/>
              <a:t>Do not optimize unless you have performance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5 – Code Style for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warning might mean you're doing something that's likely a bug</a:t>
            </a:r>
          </a:p>
          <a:p>
            <a:r>
              <a:rPr lang="en-US" dirty="0" smtClean="0"/>
              <a:t>Do not override features designed for safe language use</a:t>
            </a:r>
          </a:p>
          <a:p>
            <a:pPr lvl="1"/>
            <a:r>
              <a:rPr lang="en-US" dirty="0" smtClean="0"/>
              <a:t>Let the language help you!</a:t>
            </a:r>
          </a:p>
          <a:p>
            <a:r>
              <a:rPr lang="en-US" dirty="0" smtClean="0"/>
              <a:t>Undefined or unspecified language is dangerous!</a:t>
            </a:r>
          </a:p>
          <a:p>
            <a:r>
              <a:rPr lang="en-US" dirty="0" smtClean="0"/>
              <a:t>Use guidelines and tools to write secure code. Examples of guidelines and tools are MISRA, CERT Secure, static analysis tools, and dynamic analysis tools</a:t>
            </a:r>
          </a:p>
          <a:p>
            <a:r>
              <a:rPr lang="en-US" dirty="0" smtClean="0"/>
              <a:t>Deviate from the language rules with CARE!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peer reviews find &lt; 50% of all bugs, then it is an anti-pattern!</a:t>
            </a:r>
          </a:p>
          <a:p>
            <a:r>
              <a:rPr lang="en-US" dirty="0" smtClean="0"/>
              <a:t>FORMAL peer reviews find more bugs than testing</a:t>
            </a:r>
          </a:p>
          <a:p>
            <a:r>
              <a:rPr lang="en-US" dirty="0" smtClean="0"/>
              <a:t>Fagan Style Inspections are the gold standard</a:t>
            </a:r>
          </a:p>
          <a:p>
            <a:pPr lvl="1"/>
            <a:r>
              <a:rPr lang="en-US" dirty="0" smtClean="0"/>
              <a:t>methodical, in-person review meetings</a:t>
            </a:r>
          </a:p>
          <a:p>
            <a:r>
              <a:rPr lang="en-US" smtClean="0"/>
              <a:t>Do </a:t>
            </a:r>
            <a:r>
              <a:rPr lang="en-US" dirty="0" smtClean="0"/>
              <a:t>not get defensive over your code. Nobody writes perfect code.</a:t>
            </a:r>
          </a:p>
          <a:p>
            <a:r>
              <a:rPr lang="en-US" dirty="0" smtClean="0"/>
              <a:t>Limit meetings to two hours</a:t>
            </a:r>
          </a:p>
          <a:p>
            <a:r>
              <a:rPr lang="en-US" dirty="0" smtClean="0"/>
              <a:t>Perspective-based review are more effective!</a:t>
            </a:r>
          </a:p>
          <a:p>
            <a:pPr lvl="1"/>
            <a:r>
              <a:rPr lang="en-US" dirty="0" smtClean="0"/>
              <a:t>each participant focuses on one section</a:t>
            </a:r>
          </a:p>
          <a:p>
            <a:r>
              <a:rPr lang="en-US" dirty="0" smtClean="0"/>
              <a:t>Review requirements / design as well, not just the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21-1</vt:lpstr>
      <vt:lpstr>21-1</vt:lpstr>
      <vt:lpstr>21-2</vt:lpstr>
      <vt:lpstr>21-3. Lect. 1 – Course Topics Overview</vt:lpstr>
      <vt:lpstr>21-3. Lect. 3 – SW Process</vt:lpstr>
      <vt:lpstr>21-3. Lect. 3 – SW Process</vt:lpstr>
      <vt:lpstr>21-3. Lect. 4 – Code Style for Humans</vt:lpstr>
      <vt:lpstr>21-3. Lect. 5 – Code Style for Compilers</vt:lpstr>
      <vt:lpstr>21-3. Lect. 6 – Peer Reviews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169</cp:revision>
  <dcterms:created xsi:type="dcterms:W3CDTF">2021-03-15T02:50:55Z</dcterms:created>
  <dcterms:modified xsi:type="dcterms:W3CDTF">2021-04-11T03:00:27Z</dcterms:modified>
</cp:coreProperties>
</file>