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libri Light" panose="020F0302020204030204" pitchFamily="34" charset="0"/>
      <p:regular r:id="rId9"/>
      <p: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34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6AD2F-80F8-473C-8960-33F411928B05}" type="datetimeFigureOut">
              <a:rPr lang="en-US" smtClean="0"/>
              <a:t>2021-03-14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B304A-B135-4A5B-80AD-CD3B13DF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56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25AD-4D7B-435F-88EF-BA23B8CFD0DE}" type="datetime1">
              <a:rPr lang="en-US" smtClean="0"/>
              <a:t>2021-03-14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3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93E8-0689-4935-B953-28B88CF30C86}" type="datetime1">
              <a:rPr lang="en-US" smtClean="0"/>
              <a:t>2021-03-14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2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1DF9-2580-4A62-B358-2070818CFD0C}" type="datetime1">
              <a:rPr lang="en-US" smtClean="0"/>
              <a:t>2021-03-14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9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F0A4-DD27-4FF4-AFD6-68C6A84CE21F}" type="datetime1">
              <a:rPr lang="en-US" smtClean="0"/>
              <a:t>2021-03-14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9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78B8-B091-4E00-849F-C93E890A9403}" type="datetime1">
              <a:rPr lang="en-US" smtClean="0"/>
              <a:t>2021-03-14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3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E5CD-91A8-4F1C-BAB9-4A9D2AD4CFA2}" type="datetime1">
              <a:rPr lang="en-US" smtClean="0"/>
              <a:t>2021-03-14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4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805C-3726-44C6-8D0F-D38EC169A09F}" type="datetime1">
              <a:rPr lang="en-US" smtClean="0"/>
              <a:t>2021-03-14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54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EB25-8FC6-4B44-AE8C-1710A2410F6A}" type="datetime1">
              <a:rPr lang="en-US" smtClean="0"/>
              <a:t>2021-03-14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8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F663-EFFA-418D-BF5A-74FC6D11CDE9}" type="datetime1">
              <a:rPr lang="en-US" smtClean="0"/>
              <a:t>2021-03-14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66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4D71-7721-4619-9B99-91B3935720CB}" type="datetime1">
              <a:rPr lang="en-US" smtClean="0"/>
              <a:t>2021-03-14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75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5935-D2BD-4321-8125-5EEFB2939DD9}" type="datetime1">
              <a:rPr lang="en-US" smtClean="0"/>
              <a:t>2021-03-14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8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6871A-DDDD-4DEC-A09C-C98B47207C3D}" type="datetime1">
              <a:rPr lang="en-US" smtClean="0"/>
              <a:t>2021-03-14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8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oftwaretestingstudio.com/wp-content/uploads/2016/10/Agile-Scrum-process.jp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3385"/>
            <a:ext cx="5011615" cy="547357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Agile technique: Scrum</a:t>
            </a:r>
          </a:p>
          <a:p>
            <a:endParaRPr lang="en-US" sz="2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Todd NGUYEN (</a:t>
            </a:r>
            <a:r>
              <a:rPr lang="en-US" dirty="0" err="1" smtClean="0"/>
              <a:t>noid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11590" y="5776853"/>
            <a:ext cx="5178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Link:</a:t>
            </a:r>
          </a:p>
          <a:p>
            <a:r>
              <a:rPr lang="en-US" sz="1000" dirty="0" smtClean="0">
                <a:hlinkClick r:id="rId2"/>
              </a:rPr>
              <a:t>http</a:t>
            </a:r>
            <a:r>
              <a:rPr lang="en-US" sz="1000" dirty="0">
                <a:hlinkClick r:id="rId2"/>
              </a:rPr>
              <a:t>://</a:t>
            </a:r>
            <a:r>
              <a:rPr lang="en-US" sz="1000" dirty="0" smtClean="0">
                <a:hlinkClick r:id="rId2"/>
              </a:rPr>
              <a:t>www.softwaretestingstudio.com/wp-content/uploads/2016/10/Agile-Scrum-process.jpg</a:t>
            </a:r>
            <a:r>
              <a:rPr lang="en-US" sz="1000" dirty="0" smtClean="0"/>
              <a:t> </a:t>
            </a:r>
            <a:endParaRPr lang="en-US" sz="1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612" y="1309687"/>
            <a:ext cx="92487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92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8411" y="877330"/>
            <a:ext cx="1989438" cy="1013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Requirements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1359243" y="2125362"/>
            <a:ext cx="420130" cy="8031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6373" y="3163329"/>
            <a:ext cx="1853513" cy="963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Software Requirements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2817341" y="1124465"/>
            <a:ext cx="864973" cy="469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41806" y="895865"/>
            <a:ext cx="1808205" cy="926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 Level Design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38600" y="3163329"/>
            <a:ext cx="1711411" cy="963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Detailed Design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18955488">
            <a:off x="2811162" y="2444126"/>
            <a:ext cx="877329" cy="481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4720280" y="2125362"/>
            <a:ext cx="418070" cy="8031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9217461">
            <a:off x="6111549" y="2407054"/>
            <a:ext cx="1058562" cy="556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225634" y="895865"/>
            <a:ext cx="2029577" cy="994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19" name="Up-Down Arrow 18"/>
          <p:cNvSpPr/>
          <p:nvPr/>
        </p:nvSpPr>
        <p:spPr>
          <a:xfrm>
            <a:off x="8153400" y="2206836"/>
            <a:ext cx="457200" cy="95649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61791" y="3479581"/>
            <a:ext cx="1793420" cy="994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 Results</a:t>
            </a:r>
            <a:endParaRPr lang="en-US" dirty="0"/>
          </a:p>
        </p:txBody>
      </p:sp>
      <p:sp>
        <p:nvSpPr>
          <p:cNvPr id="21" name="Up-Down Arrow 20"/>
          <p:cNvSpPr/>
          <p:nvPr/>
        </p:nvSpPr>
        <p:spPr>
          <a:xfrm>
            <a:off x="8240422" y="4720281"/>
            <a:ext cx="370178" cy="88968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461791" y="5838923"/>
            <a:ext cx="1779373" cy="864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 Test Results</a:t>
            </a:r>
            <a:endParaRPr lang="en-US" dirty="0"/>
          </a:p>
        </p:txBody>
      </p:sp>
      <p:sp>
        <p:nvSpPr>
          <p:cNvPr id="23" name="Left-Right Arrow 22"/>
          <p:cNvSpPr/>
          <p:nvPr/>
        </p:nvSpPr>
        <p:spPr>
          <a:xfrm rot="19715022">
            <a:off x="9599140" y="5886478"/>
            <a:ext cx="766118" cy="42231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19170" y="4955059"/>
            <a:ext cx="1492744" cy="762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Software Test Results</a:t>
            </a:r>
            <a:endParaRPr lang="en-US" dirty="0"/>
          </a:p>
        </p:txBody>
      </p:sp>
      <p:sp>
        <p:nvSpPr>
          <p:cNvPr id="25" name="Up-Down Arrow 24"/>
          <p:cNvSpPr/>
          <p:nvPr/>
        </p:nvSpPr>
        <p:spPr>
          <a:xfrm>
            <a:off x="10935730" y="3976841"/>
            <a:ext cx="418070" cy="74344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194324" y="2928551"/>
            <a:ext cx="1717590" cy="852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Acceptance Test Results</a:t>
            </a:r>
            <a:endParaRPr lang="en-US" dirty="0"/>
          </a:p>
        </p:txBody>
      </p:sp>
      <p:sp>
        <p:nvSpPr>
          <p:cNvPr id="27" name="Up-Down Arrow 26"/>
          <p:cNvSpPr/>
          <p:nvPr/>
        </p:nvSpPr>
        <p:spPr>
          <a:xfrm>
            <a:off x="10738022" y="1890584"/>
            <a:ext cx="427520" cy="79449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0076935" y="661088"/>
            <a:ext cx="1717590" cy="963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Peer Review Results</a:t>
            </a:r>
            <a:endParaRPr lang="en-US" dirty="0"/>
          </a:p>
        </p:txBody>
      </p:sp>
      <p:sp>
        <p:nvSpPr>
          <p:cNvPr id="63" name="Left Arrow 62"/>
          <p:cNvSpPr/>
          <p:nvPr/>
        </p:nvSpPr>
        <p:spPr>
          <a:xfrm rot="21286959">
            <a:off x="1232398" y="258418"/>
            <a:ext cx="4126523" cy="598641"/>
          </a:xfrm>
          <a:prstGeom prst="leftArrow">
            <a:avLst>
              <a:gd name="adj1" fmla="val 100000"/>
              <a:gd name="adj2" fmla="val 1451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Scrum Sprint ends; get any new requirements</a:t>
            </a:r>
            <a:endParaRPr lang="en-US" dirty="0"/>
          </a:p>
        </p:txBody>
      </p:sp>
      <p:sp>
        <p:nvSpPr>
          <p:cNvPr id="64" name="Left Arrow 63"/>
          <p:cNvSpPr/>
          <p:nvPr/>
        </p:nvSpPr>
        <p:spPr>
          <a:xfrm rot="295983">
            <a:off x="5325450" y="249281"/>
            <a:ext cx="4753372" cy="584253"/>
          </a:xfrm>
          <a:prstGeom prst="leftArrow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2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Arial</vt:lpstr>
      <vt:lpstr>Calibri Light</vt:lpstr>
      <vt:lpstr>Office Theme</vt:lpstr>
      <vt:lpstr>PowerPoint Presentation</vt:lpstr>
      <vt:lpstr>PowerPoint Presentation</vt:lpstr>
    </vt:vector>
  </TitlesOfParts>
  <Company>GFAG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Todd</dc:creator>
  <cp:lastModifiedBy>Nguyen, Todd</cp:lastModifiedBy>
  <cp:revision>14</cp:revision>
  <dcterms:created xsi:type="dcterms:W3CDTF">2021-03-14T01:43:35Z</dcterms:created>
  <dcterms:modified xsi:type="dcterms:W3CDTF">2021-03-14T21:20:00Z</dcterms:modified>
</cp:coreProperties>
</file>