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AD2F-80F8-473C-8960-33F411928B05}" type="datetimeFigureOut">
              <a:rPr lang="en-US" smtClean="0"/>
              <a:t>2021-03-13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304A-B135-4A5B-80AD-CD3B13D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5AD-4D7B-435F-88EF-BA23B8CFD0DE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3E8-0689-4935-B953-28B88CF30C86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1DF9-2580-4A62-B358-2070818CFD0C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F0A4-DD27-4FF4-AFD6-68C6A84CE21F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8B8-B091-4E00-849F-C93E890A9403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5CD-91A8-4F1C-BAB9-4A9D2AD4CFA2}" type="datetime1">
              <a:rPr lang="en-US" smtClean="0"/>
              <a:t>2021-03-13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05C-3726-44C6-8D0F-D38EC169A09F}" type="datetime1">
              <a:rPr lang="en-US" smtClean="0"/>
              <a:t>2021-03-13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B25-8FC6-4B44-AE8C-1710A2410F6A}" type="datetime1">
              <a:rPr lang="en-US" smtClean="0"/>
              <a:t>2021-03-13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663-EFFA-418D-BF5A-74FC6D11CDE9}" type="datetime1">
              <a:rPr lang="en-US" smtClean="0"/>
              <a:t>2021-03-13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D71-7721-4619-9B99-91B3935720CB}" type="datetime1">
              <a:rPr lang="en-US" smtClean="0"/>
              <a:t>2021-03-13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5935-D2BD-4321-8125-5EEFB2939DD9}" type="datetime1">
              <a:rPr lang="en-US" smtClean="0"/>
              <a:t>2021-03-13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871A-DDDD-4DEC-A09C-C98B47207C3D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3/Mars_Climate_Orbiter_-_mishap_diagram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385"/>
            <a:ext cx="5574323" cy="5473578"/>
          </a:xfrm>
        </p:spPr>
        <p:txBody>
          <a:bodyPr>
            <a:normAutofit/>
          </a:bodyPr>
          <a:lstStyle/>
          <a:p>
            <a:r>
              <a:rPr lang="fr-FR" sz="2000" dirty="0"/>
              <a:t>7: Mars </a:t>
            </a:r>
            <a:r>
              <a:rPr lang="fr-FR" sz="2000" dirty="0" err="1"/>
              <a:t>Climate</a:t>
            </a:r>
            <a:r>
              <a:rPr lang="fr-FR" sz="2000" dirty="0"/>
              <a:t> Orbiter (1998</a:t>
            </a:r>
            <a:r>
              <a:rPr lang="fr-FR" sz="2000" dirty="0" smtClean="0"/>
              <a:t>). Contact </a:t>
            </a:r>
            <a:r>
              <a:rPr lang="fr-FR" sz="2000" dirty="0" err="1" smtClean="0"/>
              <a:t>with</a:t>
            </a:r>
            <a:r>
              <a:rPr lang="fr-FR" sz="2000" dirty="0" smtClean="0"/>
              <a:t> the </a:t>
            </a:r>
            <a:r>
              <a:rPr lang="fr-FR" sz="2000" dirty="0" err="1" smtClean="0"/>
              <a:t>spacecraft</a:t>
            </a:r>
            <a:r>
              <a:rPr lang="fr-FR" sz="2000" dirty="0" smtClean="0"/>
              <a:t> </a:t>
            </a:r>
            <a:r>
              <a:rPr lang="fr-FR" sz="2000" dirty="0" err="1" smtClean="0"/>
              <a:t>was</a:t>
            </a:r>
            <a:r>
              <a:rPr lang="fr-FR" sz="2000" dirty="0" smtClean="0"/>
              <a:t> </a:t>
            </a:r>
            <a:r>
              <a:rPr lang="fr-FR" sz="2000" dirty="0" err="1" smtClean="0"/>
              <a:t>never</a:t>
            </a:r>
            <a:r>
              <a:rPr lang="fr-FR" sz="2000" dirty="0" smtClean="0"/>
              <a:t> </a:t>
            </a:r>
            <a:r>
              <a:rPr lang="fr-FR" sz="2000" dirty="0" err="1" smtClean="0"/>
              <a:t>re-established</a:t>
            </a:r>
            <a:r>
              <a:rPr lang="fr-FR" sz="2000" dirty="0"/>
              <a:t> </a:t>
            </a:r>
            <a:r>
              <a:rPr lang="fr-FR" sz="2000" dirty="0" smtClean="0"/>
              <a:t>10 minutes </a:t>
            </a:r>
            <a:r>
              <a:rPr lang="fr-FR" sz="2000" dirty="0" err="1" smtClean="0"/>
              <a:t>after</a:t>
            </a:r>
            <a:r>
              <a:rPr lang="fr-FR" sz="2000" dirty="0" smtClean="0"/>
              <a:t> the </a:t>
            </a:r>
            <a:r>
              <a:rPr lang="fr-FR" sz="2000" dirty="0" err="1" smtClean="0"/>
              <a:t>spacecraft</a:t>
            </a:r>
            <a:r>
              <a:rPr lang="fr-FR" sz="2000" dirty="0" smtClean="0"/>
              <a:t> </a:t>
            </a:r>
            <a:r>
              <a:rPr lang="fr-FR" sz="2000" dirty="0" err="1" smtClean="0"/>
              <a:t>passed</a:t>
            </a:r>
            <a:r>
              <a:rPr lang="fr-FR" sz="2000" dirty="0" smtClean="0"/>
              <a:t> </a:t>
            </a:r>
            <a:r>
              <a:rPr lang="fr-FR" sz="2000" dirty="0" err="1" smtClean="0"/>
              <a:t>behind</a:t>
            </a:r>
            <a:r>
              <a:rPr lang="fr-FR" sz="2000" dirty="0" smtClean="0"/>
              <a:t> Mars. </a:t>
            </a:r>
            <a:r>
              <a:rPr lang="en-US" sz="2000" dirty="0"/>
              <a:t>Findings of the failure review board indicate that a navigation error resulted from some spacecraft commands being sent in English units instead of being converted to metric. </a:t>
            </a:r>
            <a:endParaRPr lang="en-US" sz="2000" dirty="0" smtClean="0"/>
          </a:p>
          <a:p>
            <a:r>
              <a:rPr lang="en-US" sz="2000" dirty="0" smtClean="0"/>
              <a:t>Loss: $327.6 million total: $193.1 million for spacecraft development, $91.7 million for launch, and $42.8 million for mission operations</a:t>
            </a:r>
          </a:p>
          <a:p>
            <a:r>
              <a:rPr lang="en-US" sz="2000" dirty="0" smtClean="0"/>
              <a:t>Technical cause: Spacecraft commands being sent in English units (feet, inches, etc.) instead of being converted to metric.</a:t>
            </a:r>
          </a:p>
          <a:p>
            <a:r>
              <a:rPr lang="en-US" sz="2000" dirty="0" smtClean="0"/>
              <a:t>In my opinion, if they used proper </a:t>
            </a:r>
            <a:r>
              <a:rPr lang="en-US" sz="2000" dirty="0" err="1" smtClean="0">
                <a:latin typeface="Consolas" panose="020B0609020204030204" pitchFamily="49" charset="0"/>
              </a:rPr>
              <a:t>typedef</a:t>
            </a:r>
            <a:r>
              <a:rPr lang="en-US" sz="2000" dirty="0" smtClean="0"/>
              <a:t> or proper </a:t>
            </a:r>
            <a:r>
              <a:rPr lang="en-US" sz="2000" dirty="0" err="1" smtClean="0"/>
              <a:t>enum</a:t>
            </a:r>
            <a:r>
              <a:rPr lang="en-US" sz="2000" dirty="0" smtClean="0"/>
              <a:t> classes then the failure would be avoided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Todd NGUYEN (</a:t>
            </a:r>
            <a:r>
              <a:rPr lang="en-US" dirty="0" err="1" smtClean="0"/>
              <a:t>noid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11" y="703385"/>
            <a:ext cx="4960966" cy="34348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40062" y="4478215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Link: </a:t>
            </a:r>
            <a:r>
              <a:rPr lang="en-US" dirty="0">
                <a:hlinkClick r:id="rId3"/>
              </a:rPr>
              <a:t>https://upload.wikimedia.org/wikipedia/commons/8/83/Mars_Climate_Orbiter_-_</a:t>
            </a:r>
            <a:r>
              <a:rPr lang="en-US" dirty="0" smtClean="0">
                <a:hlinkClick r:id="rId3"/>
              </a:rPr>
              <a:t>mishap_diagram.png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Consolas</vt:lpstr>
      <vt:lpstr>Calibri Light</vt:lpstr>
      <vt:lpstr>Arial</vt:lpstr>
      <vt:lpstr>Calibri</vt:lpstr>
      <vt:lpstr>Office Theme</vt:lpstr>
      <vt:lpstr>PowerPoint Presentation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7</cp:revision>
  <dcterms:created xsi:type="dcterms:W3CDTF">2021-03-14T01:43:35Z</dcterms:created>
  <dcterms:modified xsi:type="dcterms:W3CDTF">2021-03-14T02:16:11Z</dcterms:modified>
</cp:coreProperties>
</file>